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Influenza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cause, transmission, and effects of influenza in humans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8D6710-065F-F450-EB39-7FD1FBA6D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6394" y="1334153"/>
            <a:ext cx="3755036" cy="279232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652677-A1D8-8357-8F8F-0C7D5C9CAEB8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727C03-4A75-02BF-75BA-5F07CEC11A7A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0B59E4-5850-1817-E38F-B4EC3B6F046A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4E3F56E-323D-E5CE-9C1F-EEA53DC98F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1764" y="7521869"/>
            <a:ext cx="1314106" cy="13184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7953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91</cp:revision>
  <dcterms:created xsi:type="dcterms:W3CDTF">2024-01-19T05:37:07Z</dcterms:created>
  <dcterms:modified xsi:type="dcterms:W3CDTF">2025-03-25T20:42:04Z</dcterms:modified>
</cp:coreProperties>
</file>