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2178" y="8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15/02/2025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24364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15/02/2025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55712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15/02/2025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25060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15/02/2025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97006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50491A-1CF6-4122-8D67-1D497AA1A31E}" type="datetimeFigureOut">
              <a:rPr lang="en-GB" smtClean="0"/>
              <a:t>15/02/2025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196533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50491A-1CF6-4122-8D67-1D497AA1A31E}" type="datetimeFigureOut">
              <a:rPr lang="en-GB" smtClean="0"/>
              <a:t>15/02/2025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5459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50491A-1CF6-4122-8D67-1D497AA1A31E}" type="datetimeFigureOut">
              <a:rPr lang="en-GB" smtClean="0"/>
              <a:t>15/02/2025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52772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50491A-1CF6-4122-8D67-1D497AA1A31E}" type="datetimeFigureOut">
              <a:rPr lang="en-GB" smtClean="0"/>
              <a:t>15/02/2025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86854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0491A-1CF6-4122-8D67-1D497AA1A31E}" type="datetimeFigureOut">
              <a:rPr lang="en-GB" smtClean="0"/>
              <a:t>15/02/2025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43953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50491A-1CF6-4122-8D67-1D497AA1A31E}" type="datetimeFigureOut">
              <a:rPr lang="en-GB" smtClean="0"/>
              <a:t>15/02/2025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8600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50491A-1CF6-4122-8D67-1D497AA1A31E}" type="datetimeFigureOut">
              <a:rPr lang="en-GB" smtClean="0"/>
              <a:t>15/02/2025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423051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150491A-1CF6-4122-8D67-1D497AA1A31E}" type="datetimeFigureOut">
              <a:rPr lang="en-GB" smtClean="0"/>
              <a:t>15/02/2025</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98212AF-F8A0-4C1D-B892-7FB5C38F7849}" type="slidenum">
              <a:rPr lang="en-GB" smtClean="0"/>
              <a:t>‹#›</a:t>
            </a:fld>
            <a:endParaRPr lang="en-GB"/>
          </a:p>
        </p:txBody>
      </p:sp>
    </p:spTree>
    <p:extLst>
      <p:ext uri="{BB962C8B-B14F-4D97-AF65-F5344CB8AC3E}">
        <p14:creationId xmlns:p14="http://schemas.microsoft.com/office/powerpoint/2010/main" val="15552907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B7F95F6-096D-48EC-13EC-04C57A5BA9A1}"/>
              </a:ext>
            </a:extLst>
          </p:cNvPr>
          <p:cNvSpPr/>
          <p:nvPr/>
        </p:nvSpPr>
        <p:spPr>
          <a:xfrm>
            <a:off x="204489" y="205891"/>
            <a:ext cx="6501112" cy="8774336"/>
          </a:xfrm>
          <a:prstGeom prst="rect">
            <a:avLst/>
          </a:prstGeom>
          <a:noFill/>
          <a:ln w="57150">
            <a:solidFill>
              <a:srgbClr val="00B0F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9F04D79-8F02-5CCD-1AD1-56B03B98564B}"/>
              </a:ext>
            </a:extLst>
          </p:cNvPr>
          <p:cNvSpPr txBox="1"/>
          <p:nvPr/>
        </p:nvSpPr>
        <p:spPr>
          <a:xfrm>
            <a:off x="313899" y="346317"/>
            <a:ext cx="6209732" cy="45878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en-GB" sz="2400" b="1" kern="0" dirty="0">
                <a:solidFill>
                  <a:prstClr val="black"/>
                </a:solidFill>
                <a:latin typeface="Arial" panose="020B0604020202020204" pitchFamily="34" charset="0"/>
                <a:ea typeface="Times New Roman" panose="02020603050405020304" pitchFamily="18" charset="0"/>
              </a:rPr>
              <a:t>Coordination of the Heart </a:t>
            </a:r>
            <a:r>
              <a:rPr kumimoji="0" lang="en-GB" sz="24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rPr>
              <a:t>Question</a:t>
            </a:r>
            <a:endParaRPr kumimoji="0" lang="en-GB" sz="24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E2084D59-1CC2-47B3-040A-D3EA5A4DB419}"/>
              </a:ext>
            </a:extLst>
          </p:cNvPr>
          <p:cNvSpPr txBox="1"/>
          <p:nvPr/>
        </p:nvSpPr>
        <p:spPr>
          <a:xfrm>
            <a:off x="356406" y="838330"/>
            <a:ext cx="6137701" cy="1200329"/>
          </a:xfrm>
          <a:prstGeom prst="rect">
            <a:avLst/>
          </a:prstGeom>
          <a:noFill/>
        </p:spPr>
        <p:txBody>
          <a:bodyPr wrap="square">
            <a:spAutoFit/>
          </a:bodyPr>
          <a:lstStyle/>
          <a:p>
            <a:pPr>
              <a:spcBef>
                <a:spcPts val="1200"/>
              </a:spcBef>
            </a:pPr>
            <a:r>
              <a:rPr lang="en-GB" dirty="0"/>
              <a:t>Describe how heart action is initiated and coordinated by the SAN and explain why the muscle in the walls of the atria does not contract at the same time as the muscle in the walls of the ventricles.</a:t>
            </a:r>
          </a:p>
        </p:txBody>
      </p:sp>
      <p:sp>
        <p:nvSpPr>
          <p:cNvPr id="8" name="Rectangle 2">
            <a:extLst>
              <a:ext uri="{FF2B5EF4-FFF2-40B4-BE49-F238E27FC236}">
                <a16:creationId xmlns:a16="http://schemas.microsoft.com/office/drawing/2014/main" id="{C56A6E68-8521-86C7-26F5-257848B53250}"/>
              </a:ext>
            </a:extLst>
          </p:cNvPr>
          <p:cNvSpPr>
            <a:spLocks noChangeArrowheads="1"/>
          </p:cNvSpPr>
          <p:nvPr/>
        </p:nvSpPr>
        <p:spPr bwMode="auto">
          <a:xfrm>
            <a:off x="0" y="-323165"/>
            <a:ext cx="2648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85B0B7B5-B96A-5599-ABDF-D4278032F4D0}"/>
              </a:ext>
            </a:extLst>
          </p:cNvPr>
          <p:cNvSpPr txBox="1"/>
          <p:nvPr/>
        </p:nvSpPr>
        <p:spPr>
          <a:xfrm rot="16200000">
            <a:off x="-2624505" y="5294127"/>
            <a:ext cx="6496097" cy="584775"/>
          </a:xfrm>
          <a:prstGeom prst="rect">
            <a:avLst/>
          </a:prstGeom>
          <a:solidFill>
            <a:srgbClr val="F79646">
              <a:lumMod val="40000"/>
              <a:lumOff val="60000"/>
            </a:srgbClr>
          </a:solidFill>
          <a:ln w="3810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ysClr val="windowText" lastClr="000000"/>
                </a:solidFill>
                <a:effectLst/>
                <a:uLnTx/>
                <a:uFillTx/>
                <a:latin typeface="Calibri" panose="020F0502020204030204"/>
                <a:ea typeface="+mn-ea"/>
                <a:cs typeface="+mn-cs"/>
              </a:rPr>
              <a:t>Answer</a:t>
            </a:r>
            <a:endParaRPr kumimoji="0" lang="en-GB" sz="28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B280D046-E9A5-EA07-06DE-4160070CC45F}"/>
              </a:ext>
            </a:extLst>
          </p:cNvPr>
          <p:cNvSpPr txBox="1"/>
          <p:nvPr/>
        </p:nvSpPr>
        <p:spPr>
          <a:xfrm>
            <a:off x="915932" y="2419967"/>
            <a:ext cx="5650207" cy="5909310"/>
          </a:xfrm>
          <a:prstGeom prst="rect">
            <a:avLst/>
          </a:prstGeom>
          <a:noFill/>
        </p:spPr>
        <p:txBody>
          <a:bodyPr wrap="square" rtlCol="0">
            <a:spAutoFit/>
          </a:bodyPr>
          <a:lstStyle/>
          <a:p>
            <a:r>
              <a:rPr lang="en-GB"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7" name="TextBox 6">
            <a:extLst>
              <a:ext uri="{FF2B5EF4-FFF2-40B4-BE49-F238E27FC236}">
                <a16:creationId xmlns:a16="http://schemas.microsoft.com/office/drawing/2014/main" id="{DD222202-49B8-259D-7565-94B350C0B185}"/>
              </a:ext>
            </a:extLst>
          </p:cNvPr>
          <p:cNvSpPr txBox="1"/>
          <p:nvPr/>
        </p:nvSpPr>
        <p:spPr>
          <a:xfrm>
            <a:off x="1042597" y="8352774"/>
            <a:ext cx="3994098" cy="45878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en-GB" sz="2400" b="1" kern="0" dirty="0">
                <a:solidFill>
                  <a:prstClr val="black"/>
                </a:solidFill>
                <a:latin typeface="Arial" panose="020B0604020202020204" pitchFamily="34" charset="0"/>
                <a:ea typeface="Times New Roman" panose="02020603050405020304" pitchFamily="18" charset="0"/>
              </a:rPr>
              <a:t>Video link</a:t>
            </a:r>
            <a:endParaRPr kumimoji="0" lang="en-GB" sz="24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2EBD9F22-24DB-0B16-6720-2253B488A3CE}"/>
              </a:ext>
            </a:extLst>
          </p:cNvPr>
          <p:cNvPicPr>
            <a:picLocks noChangeAspect="1"/>
          </p:cNvPicPr>
          <p:nvPr/>
        </p:nvPicPr>
        <p:blipFill>
          <a:blip r:embed="rId3"/>
          <a:stretch>
            <a:fillRect/>
          </a:stretch>
        </p:blipFill>
        <p:spPr>
          <a:xfrm>
            <a:off x="5096656" y="7384016"/>
            <a:ext cx="1469483" cy="1474317"/>
          </a:xfrm>
          <a:prstGeom prst="rect">
            <a:avLst/>
          </a:prstGeom>
        </p:spPr>
      </p:pic>
    </p:spTree>
    <p:custDataLst>
      <p:tags r:id="rId1"/>
    </p:custDataLst>
    <p:extLst>
      <p:ext uri="{BB962C8B-B14F-4D97-AF65-F5344CB8AC3E}">
        <p14:creationId xmlns:p14="http://schemas.microsoft.com/office/powerpoint/2010/main" val="3403642602"/>
      </p:ext>
    </p:extLst>
  </p:cSld>
  <p:clrMapOvr>
    <a:masterClrMapping/>
  </p:clrMapOvr>
  <mc:AlternateContent xmlns:mc="http://schemas.openxmlformats.org/markup-compatibility/2006" xmlns:p14="http://schemas.microsoft.com/office/powerpoint/2010/main">
    <mc:Choice Requires="p14">
      <p:transition spd="slow" p14:dur="2000" advTm="81754"/>
    </mc:Choice>
    <mc:Fallback xmlns="">
      <p:transition spd="slow" advTm="81754"/>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8|18.3|19|11.1"/>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7041</TotalTime>
  <Words>48</Words>
  <Application>Microsoft Office PowerPoint</Application>
  <PresentationFormat>On-screen Show (4:3)</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 Chalk</dc:creator>
  <cp:lastModifiedBy>Chalky Chalk</cp:lastModifiedBy>
  <cp:revision>85</cp:revision>
  <dcterms:created xsi:type="dcterms:W3CDTF">2024-01-19T05:37:07Z</dcterms:created>
  <dcterms:modified xsi:type="dcterms:W3CDTF">2025-02-15T09:49:24Z</dcterms:modified>
</cp:coreProperties>
</file>