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Bacterial Growth Graph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A student measured the population of bacteria in a culture every hour for 8 hours. The data showed rapid growth between hours 2 and 6, then a plateau.</a:t>
            </a:r>
            <a:br>
              <a:rPr lang="en-GB" sz="2000" dirty="0"/>
            </a:br>
            <a:endParaRPr lang="en-GB" sz="2000" dirty="0"/>
          </a:p>
          <a:p>
            <a:pPr algn="just">
              <a:spcBef>
                <a:spcPts val="1200"/>
              </a:spcBef>
            </a:pPr>
            <a:endParaRPr lang="en-GB" sz="2000" dirty="0"/>
          </a:p>
          <a:p>
            <a:pPr algn="just">
              <a:spcBef>
                <a:spcPts val="1200"/>
              </a:spcBef>
            </a:pPr>
            <a:endParaRPr lang="en-GB" sz="2000" dirty="0"/>
          </a:p>
          <a:p>
            <a:pPr algn="just">
              <a:spcBef>
                <a:spcPts val="1200"/>
              </a:spcBef>
            </a:pPr>
            <a:endParaRPr lang="en-GB" sz="2000" dirty="0"/>
          </a:p>
          <a:p>
            <a:pPr algn="just">
              <a:spcBef>
                <a:spcPts val="1200"/>
              </a:spcBef>
            </a:pPr>
            <a:endParaRPr lang="en-GB" sz="2000" dirty="0"/>
          </a:p>
          <a:p>
            <a:pPr algn="just">
              <a:spcBef>
                <a:spcPts val="1200"/>
              </a:spcBef>
            </a:pPr>
            <a:r>
              <a:rPr lang="en-GB" sz="2000" dirty="0"/>
              <a:t>Analyse the data and explain the changes in bacterial population over time.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4" name="Picture 10" descr="Bacterial growth, detachment and cell size control on polyethylene  terephthalate surfaces | Scientific Reports">
            <a:extLst>
              <a:ext uri="{FF2B5EF4-FFF2-40B4-BE49-F238E27FC236}">
                <a16:creationId xmlns:a16="http://schemas.microsoft.com/office/drawing/2014/main" id="{D21B8FBB-D0EF-AB87-8B35-DAA5280B0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406" y="1903568"/>
            <a:ext cx="3869187" cy="2152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513556-D211-AB0F-920F-F3680A8D1105}"/>
              </a:ext>
            </a:extLst>
          </p:cNvPr>
          <p:cNvSpPr txBox="1"/>
          <p:nvPr/>
        </p:nvSpPr>
        <p:spPr>
          <a:xfrm rot="16200000">
            <a:off x="-1027809" y="6230763"/>
            <a:ext cx="33026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5E2766-1F35-FB11-905A-4317DFAD8519}"/>
              </a:ext>
            </a:extLst>
          </p:cNvPr>
          <p:cNvSpPr txBox="1"/>
          <p:nvPr/>
        </p:nvSpPr>
        <p:spPr>
          <a:xfrm>
            <a:off x="1017930" y="4957712"/>
            <a:ext cx="5585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8DC64583-2101-9A84-95BE-8D8628B296A9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C6FA531-9115-A10B-BE8C-1F0AD9B11E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6391" y="7622355"/>
            <a:ext cx="1290346" cy="127342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13438</TotalTime>
  <Words>55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124</cp:revision>
  <dcterms:created xsi:type="dcterms:W3CDTF">2024-01-19T05:37:07Z</dcterms:created>
  <dcterms:modified xsi:type="dcterms:W3CDTF">2025-07-03T16:30:29Z</dcterms:modified>
</cp:coreProperties>
</file>