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Endocrine System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role of the endocrine system in the human body.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D25837-5C78-2090-F2C9-F6AD8E3834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893" y="1469612"/>
            <a:ext cx="4522214" cy="27989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5F6C91-8C08-E07A-84E6-A4BBEB085083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4A5433-FEC6-C189-75A1-6A1B559BFBE5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hormones are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glands are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Examples of major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glands and their </a:t>
            </a:r>
            <a:r>
              <a:rPr kumimoji="0" lang="en-GB" sz="18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funtion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5739F-C3F9-D21B-8086-4F2AA8AC9637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DBD1CEC8-973E-E19E-1771-F5087996A96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A1A6EF0-D1E9-7ECF-0456-593C83B39E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6305" y="7591323"/>
            <a:ext cx="1254145" cy="12335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7994</TotalTime>
  <Words>39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96</cp:revision>
  <dcterms:created xsi:type="dcterms:W3CDTF">2024-01-19T05:37:07Z</dcterms:created>
  <dcterms:modified xsi:type="dcterms:W3CDTF">2025-03-28T09:52:33Z</dcterms:modified>
</cp:coreProperties>
</file>