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  <p:sldId id="259" r:id="rId4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217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64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125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608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586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033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064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016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3982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7061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627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132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060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1001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453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902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33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98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72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542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53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06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51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0491A-1CF6-4122-8D67-1D497AA1A31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29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AA4433-A435-4F16-AD0A-11C026674ABC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412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hyperlink" Target="https://www.youtube.com/shorts/XehZ86LqHPU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eachlikeahero" TargetMode="External"/><Relationship Id="rId13" Type="http://schemas.openxmlformats.org/officeDocument/2006/relationships/hyperlink" Target="https://www.teacherspayteachers.com/store/mr-chalks-science-resources?search=immunity" TargetMode="External"/><Relationship Id="rId3" Type="http://schemas.openxmlformats.org/officeDocument/2006/relationships/hyperlink" Target="https://www.instagram.com/teachlikeahero/" TargetMode="External"/><Relationship Id="rId7" Type="http://schemas.openxmlformats.org/officeDocument/2006/relationships/hyperlink" Target="https://www.youtube.com/channel/UCusRyTOMev92b-esEk3kVew" TargetMode="External"/><Relationship Id="rId12" Type="http://schemas.openxmlformats.org/officeDocument/2006/relationships/hyperlink" Target="https://www.tes.com/resources/search/?authorId=429930&amp;q=immunity&amp;shop=chalky1234567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pinterest.co.uk/isany1coming4an/" TargetMode="External"/><Relationship Id="rId11" Type="http://schemas.openxmlformats.org/officeDocument/2006/relationships/hyperlink" Target="https://www.youtube.com/@MrChalksRevisionTips/search?query=immnity" TargetMode="External"/><Relationship Id="rId5" Type="http://schemas.openxmlformats.org/officeDocument/2006/relationships/hyperlink" Target="https://twitter.com/teacherchalky1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hyperlink" Target="https://mailchi.mp/b9218a58e7d3/subscribe-to-our-newsletter-to-keep-up-to-date-with-all-our-teaching-cpd-updates" TargetMode="External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7F95F6-096D-48EC-13EC-04C57A5BA9A1}"/>
              </a:ext>
            </a:extLst>
          </p:cNvPr>
          <p:cNvSpPr/>
          <p:nvPr/>
        </p:nvSpPr>
        <p:spPr>
          <a:xfrm>
            <a:off x="204489" y="205891"/>
            <a:ext cx="6501112" cy="8774336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04D79-8F02-5CCD-1AD1-56B03B98564B}"/>
              </a:ext>
            </a:extLst>
          </p:cNvPr>
          <p:cNvSpPr txBox="1"/>
          <p:nvPr/>
        </p:nvSpPr>
        <p:spPr>
          <a:xfrm>
            <a:off x="313899" y="346317"/>
            <a:ext cx="6209732" cy="45878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 Role of T Cells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Question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084D59-1CC2-47B3-040A-D3EA5A4DB419}"/>
              </a:ext>
            </a:extLst>
          </p:cNvPr>
          <p:cNvSpPr txBox="1"/>
          <p:nvPr/>
        </p:nvSpPr>
        <p:spPr>
          <a:xfrm>
            <a:off x="416367" y="1491682"/>
            <a:ext cx="258916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GB" sz="24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</a:rPr>
              <a:t>The diagram shows some of the roles of T Cells.  Explain the role of T Cells in immunity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F9C0BE4-8F65-F923-3491-024818F6C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351" y="947812"/>
            <a:ext cx="3052917" cy="37942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9BE79D-D692-DF95-A906-8E7A6E296F92}"/>
              </a:ext>
            </a:extLst>
          </p:cNvPr>
          <p:cNvSpPr txBox="1"/>
          <p:nvPr/>
        </p:nvSpPr>
        <p:spPr>
          <a:xfrm rot="16200000">
            <a:off x="-1372551" y="5902895"/>
            <a:ext cx="4088395" cy="58477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376186-05B5-493F-ED20-AD318F14FA64}"/>
              </a:ext>
            </a:extLst>
          </p:cNvPr>
          <p:cNvSpPr txBox="1"/>
          <p:nvPr/>
        </p:nvSpPr>
        <p:spPr>
          <a:xfrm>
            <a:off x="1010935" y="4884771"/>
            <a:ext cx="56477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7" name="TextBox 6">
            <a:hlinkClick r:id="rId4"/>
            <a:extLst>
              <a:ext uri="{FF2B5EF4-FFF2-40B4-BE49-F238E27FC236}">
                <a16:creationId xmlns:a16="http://schemas.microsoft.com/office/drawing/2014/main" id="{637BB599-6BB9-FDE2-1D16-4DBE21724A50}"/>
              </a:ext>
            </a:extLst>
          </p:cNvPr>
          <p:cNvSpPr txBox="1"/>
          <p:nvPr/>
        </p:nvSpPr>
        <p:spPr>
          <a:xfrm>
            <a:off x="356406" y="8324463"/>
            <a:ext cx="4897982" cy="46719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Link to video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FA89527-2EA4-BC2A-E43D-E6C2388F0F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1290" y="7576991"/>
            <a:ext cx="1352222" cy="13611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364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989"/>
    </mc:Choice>
    <mc:Fallback xmlns="">
      <p:transition spd="slow" advTm="54989"/>
    </mc:Fallback>
  </mc:AlternateContent>
  <p:extLst>
    <p:ext uri="{E180D4A7-C9FB-4DFB-919C-405C955672EB}">
      <p14:showEvtLst xmlns:p14="http://schemas.microsoft.com/office/powerpoint/2010/main">
        <p14:playEvt time="337" objId="3"/>
        <p14:stopEvt time="10810" objId="3"/>
        <p14:playEvt time="10864" objId="4"/>
        <p14:stopEvt time="23597" objId="4"/>
        <p14:playEvt time="24007" objId="8"/>
        <p14:stopEvt time="32449" objId="8"/>
        <p14:playEvt time="32860" objId="11"/>
        <p14:stopEvt time="41811" objId="11"/>
        <p14:playEvt time="42099" objId="13"/>
        <p14:stopEvt time="53901" objId="1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1AB1D5-46D3-59D1-2B68-632BE9731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88466C-4A7F-6581-C065-0F7F1AEC9599}"/>
              </a:ext>
            </a:extLst>
          </p:cNvPr>
          <p:cNvSpPr txBox="1"/>
          <p:nvPr/>
        </p:nvSpPr>
        <p:spPr>
          <a:xfrm>
            <a:off x="181866" y="6593553"/>
            <a:ext cx="10630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Follow me on social media to stay in touch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1EAFA8-0B77-BD02-E1B8-BE5054BB4AA7}"/>
              </a:ext>
            </a:extLst>
          </p:cNvPr>
          <p:cNvSpPr txBox="1"/>
          <p:nvPr/>
        </p:nvSpPr>
        <p:spPr>
          <a:xfrm>
            <a:off x="181867" y="7888002"/>
            <a:ext cx="6555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Keep up to date with my new content: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Creating Social Media Share Buttons | by David Olurebi | Medium">
            <a:hlinkClick r:id="rId3"/>
            <a:extLst>
              <a:ext uri="{FF2B5EF4-FFF2-40B4-BE49-F238E27FC236}">
                <a16:creationId xmlns:a16="http://schemas.microsoft.com/office/drawing/2014/main" id="{8709037B-2D2A-2871-6025-219AB18D8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45" b="50000"/>
          <a:stretch/>
        </p:blipFill>
        <p:spPr bwMode="auto">
          <a:xfrm>
            <a:off x="1538488" y="705521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reating Social Media Share Buttons | by David Olurebi | Medium">
            <a:hlinkClick r:id="rId5"/>
            <a:extLst>
              <a:ext uri="{FF2B5EF4-FFF2-40B4-BE49-F238E27FC236}">
                <a16:creationId xmlns:a16="http://schemas.microsoft.com/office/drawing/2014/main" id="{FE4668F3-07B4-061C-992D-2AB8D9BFDF3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2" r="34165" b="51080"/>
          <a:stretch/>
        </p:blipFill>
        <p:spPr bwMode="auto">
          <a:xfrm>
            <a:off x="2289097" y="7069078"/>
            <a:ext cx="533400" cy="62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reating Social Media Share Buttons | by David Olurebi | Medium">
            <a:hlinkClick r:id="rId6"/>
            <a:extLst>
              <a:ext uri="{FF2B5EF4-FFF2-40B4-BE49-F238E27FC236}">
                <a16:creationId xmlns:a16="http://schemas.microsoft.com/office/drawing/2014/main" id="{9D724994-7DC6-00DB-75CF-70F7C0A36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5" b="50000"/>
          <a:stretch/>
        </p:blipFill>
        <p:spPr bwMode="auto">
          <a:xfrm>
            <a:off x="3056268" y="706907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reating Social Media Share Buttons | by David Olurebi | Medium">
            <a:hlinkClick r:id="rId7"/>
            <a:extLst>
              <a:ext uri="{FF2B5EF4-FFF2-40B4-BE49-F238E27FC236}">
                <a16:creationId xmlns:a16="http://schemas.microsoft.com/office/drawing/2014/main" id="{0C10102D-C99F-EFEB-B6C6-D7486B974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5" t="50000" r="34563"/>
          <a:stretch/>
        </p:blipFill>
        <p:spPr bwMode="auto">
          <a:xfrm>
            <a:off x="3784545" y="7120116"/>
            <a:ext cx="533400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reating Social Media Share Buttons | by David Olurebi | Medium">
            <a:hlinkClick r:id="rId8"/>
            <a:extLst>
              <a:ext uri="{FF2B5EF4-FFF2-40B4-BE49-F238E27FC236}">
                <a16:creationId xmlns:a16="http://schemas.microsoft.com/office/drawing/2014/main" id="{667B59A2-C43B-952A-BD9E-96C4CC0F7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9" t="50000"/>
          <a:stretch/>
        </p:blipFill>
        <p:spPr bwMode="auto">
          <a:xfrm>
            <a:off x="4640224" y="7120115"/>
            <a:ext cx="568783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9"/>
            <a:extLst>
              <a:ext uri="{FF2B5EF4-FFF2-40B4-BE49-F238E27FC236}">
                <a16:creationId xmlns:a16="http://schemas.microsoft.com/office/drawing/2014/main" id="{F8C9123E-1A57-C29C-3133-2D24E1C8A5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1462" y="8410202"/>
            <a:ext cx="3517697" cy="49381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40C70AA-9D1A-6EBE-7D76-FC2E8B5245FC}"/>
              </a:ext>
            </a:extLst>
          </p:cNvPr>
          <p:cNvSpPr/>
          <p:nvPr/>
        </p:nvSpPr>
        <p:spPr>
          <a:xfrm>
            <a:off x="402840" y="4032301"/>
            <a:ext cx="2653427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TextBox 13">
            <a:hlinkClick r:id="rId11"/>
            <a:extLst>
              <a:ext uri="{FF2B5EF4-FFF2-40B4-BE49-F238E27FC236}">
                <a16:creationId xmlns:a16="http://schemas.microsoft.com/office/drawing/2014/main" id="{B44B7E01-518A-5A10-A601-09209E4CEF1A}"/>
              </a:ext>
            </a:extLst>
          </p:cNvPr>
          <p:cNvSpPr txBox="1"/>
          <p:nvPr/>
        </p:nvSpPr>
        <p:spPr>
          <a:xfrm>
            <a:off x="549037" y="4181605"/>
            <a:ext cx="2338542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Click here to access my immunity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youtube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videos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F371CF-2DD3-9FE4-95D6-D7F2A1B89C68}"/>
              </a:ext>
            </a:extLst>
          </p:cNvPr>
          <p:cNvSpPr/>
          <p:nvPr/>
        </p:nvSpPr>
        <p:spPr>
          <a:xfrm>
            <a:off x="3313510" y="4032301"/>
            <a:ext cx="3141650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5893D7-5996-C913-F8FC-365A8A445234}"/>
              </a:ext>
            </a:extLst>
          </p:cNvPr>
          <p:cNvSpPr txBox="1"/>
          <p:nvPr/>
        </p:nvSpPr>
        <p:spPr>
          <a:xfrm>
            <a:off x="3202465" y="4086660"/>
            <a:ext cx="3252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Resources that this activity would work well with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hlinkClick r:id="rId12"/>
            <a:extLst>
              <a:ext uri="{FF2B5EF4-FFF2-40B4-BE49-F238E27FC236}">
                <a16:creationId xmlns:a16="http://schemas.microsoft.com/office/drawing/2014/main" id="{73842A33-4CC3-ED2D-3E8F-77BB3EEB177A}"/>
              </a:ext>
            </a:extLst>
          </p:cNvPr>
          <p:cNvSpPr txBox="1"/>
          <p:nvPr/>
        </p:nvSpPr>
        <p:spPr>
          <a:xfrm>
            <a:off x="3459107" y="4807498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TES</a:t>
            </a:r>
          </a:p>
        </p:txBody>
      </p:sp>
      <p:sp>
        <p:nvSpPr>
          <p:cNvPr id="19" name="TextBox 18">
            <a:hlinkClick r:id="rId13"/>
            <a:extLst>
              <a:ext uri="{FF2B5EF4-FFF2-40B4-BE49-F238E27FC236}">
                <a16:creationId xmlns:a16="http://schemas.microsoft.com/office/drawing/2014/main" id="{A6B715A4-B4C1-D925-DB55-C751830CEEFE}"/>
              </a:ext>
            </a:extLst>
          </p:cNvPr>
          <p:cNvSpPr txBox="1"/>
          <p:nvPr/>
        </p:nvSpPr>
        <p:spPr>
          <a:xfrm>
            <a:off x="3459107" y="5361934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TPT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FE421F-BF08-6BFC-D3D3-A260E496D76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2421" y="4855828"/>
            <a:ext cx="2570813" cy="144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148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13.1|8.8|9.2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2043</TotalTime>
  <Words>70</Words>
  <Application>Microsoft Office PowerPoint</Application>
  <PresentationFormat>On-screen Show (4:3)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Calibri Light</vt:lpstr>
      <vt:lpstr>Comic Sans MS</vt:lpstr>
      <vt:lpstr>1_Office Theme</vt:lpstr>
      <vt:lpstr>2_Office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D Chalk</dc:creator>
  <cp:lastModifiedBy>Chalky Chalk</cp:lastModifiedBy>
  <cp:revision>54</cp:revision>
  <dcterms:created xsi:type="dcterms:W3CDTF">2024-01-19T05:37:07Z</dcterms:created>
  <dcterms:modified xsi:type="dcterms:W3CDTF">2025-01-19T19:37:31Z</dcterms:modified>
</cp:coreProperties>
</file>