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ATP Synthesis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how ATP is synthesised during the electron transport chain in aerobic respiration.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030AEF-ACDF-70EC-F20E-EAE3E1EC5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595" y="1579449"/>
            <a:ext cx="5836448" cy="32830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A53CE5-8651-D35F-B664-9F4B60376F66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7967EC-C0BB-E2D6-04F0-3C649A4CF9CD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1A40347-EFA0-A90D-7324-0972FD02AD7F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403C89-2674-BD17-8B8A-CEE51D4A601B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AF5FE71-E129-8460-3B56-28840043FC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3093" y="7653298"/>
            <a:ext cx="1217549" cy="123001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8975</TotalTime>
  <Words>22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101</cp:revision>
  <dcterms:created xsi:type="dcterms:W3CDTF">2024-01-19T05:37:07Z</dcterms:created>
  <dcterms:modified xsi:type="dcterms:W3CDTF">2025-07-03T15:22:36Z</dcterms:modified>
</cp:coreProperties>
</file>