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Enzyme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Investigation Errors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investigated how temperature affects the activity of amylase on starch. They added </a:t>
            </a:r>
            <a:r>
              <a:rPr lang="en-GB" sz="2000" b="1" dirty="0"/>
              <a:t>different volumes</a:t>
            </a:r>
            <a:r>
              <a:rPr lang="en-GB" sz="2000" dirty="0"/>
              <a:t> of enzyme to each test tube, </a:t>
            </a:r>
            <a:r>
              <a:rPr lang="en-GB" sz="2000" b="1" dirty="0"/>
              <a:t>did not use a buffer</a:t>
            </a:r>
            <a:r>
              <a:rPr lang="en-GB" sz="2000" dirty="0"/>
              <a:t>, and </a:t>
            </a:r>
            <a:r>
              <a:rPr lang="en-GB" sz="2000" b="1" dirty="0"/>
              <a:t>checked for starch every 5 minutes</a:t>
            </a:r>
            <a:r>
              <a:rPr lang="en-GB" sz="2000" dirty="0"/>
              <a:t> using iodine solution. The test tubes were placed in </a:t>
            </a:r>
            <a:r>
              <a:rPr lang="en-GB" sz="2000" b="1" dirty="0"/>
              <a:t>warm water without monitoring the exact temperature</a:t>
            </a:r>
            <a:r>
              <a:rPr lang="en-GB" sz="2000" dirty="0"/>
              <a:t>.</a:t>
            </a:r>
          </a:p>
          <a:p>
            <a:endParaRPr lang="en-GB" sz="2000" b="1" dirty="0"/>
          </a:p>
          <a:p>
            <a:r>
              <a:rPr lang="en-GB" sz="2000" b="1" dirty="0"/>
              <a:t>Identify two errors in the student’s method. For each, explain why it is incorrect and suggest a correction.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02D7DF-0752-D6FC-B2C9-E4D85EB7D748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4F7E5-CF5F-873B-13F2-B5E9BA7AEAB8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EB739BC-5735-21D7-4B03-5B4EC26DB38C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570F5E-7F68-57DD-4F52-25711E681F12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247C3BD-9C54-4577-65E0-D224F9953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181" y="7868218"/>
            <a:ext cx="1044983" cy="10519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14957</TotalTime>
  <Words>85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151</cp:revision>
  <dcterms:created xsi:type="dcterms:W3CDTF">2024-01-19T05:37:07Z</dcterms:created>
  <dcterms:modified xsi:type="dcterms:W3CDTF">2025-07-09T17:55:46Z</dcterms:modified>
</cp:coreProperties>
</file>