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Strong &amp; Weak Acids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differences between strong acids and weak acids in terms of ionisation and </a:t>
            </a:r>
            <a:r>
              <a:rPr lang="en-GB" sz="2000" dirty="0" err="1"/>
              <a:t>pH.</a:t>
            </a:r>
            <a:r>
              <a:rPr lang="en-GB" sz="2000" dirty="0"/>
              <a:t> 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7FCDD1-8A90-B0C1-536C-5EBB052BE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813" y="1697640"/>
            <a:ext cx="2513689" cy="22793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1CE9CCD-8DD9-B4B9-EADC-28EE9503D1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2499" y="1578555"/>
            <a:ext cx="2358089" cy="25394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596E6BC-BDBF-9FE4-A52B-FDC09BBA1819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ED8172-EBC2-1961-1F79-48255780FAE7}"/>
              </a:ext>
            </a:extLst>
          </p:cNvPr>
          <p:cNvSpPr txBox="1"/>
          <p:nvPr/>
        </p:nvSpPr>
        <p:spPr>
          <a:xfrm>
            <a:off x="1042595" y="4273967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 they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both disassociate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effect does this have on available hydrogen ions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2FF2AD-B1B7-C85E-BFD7-3B3FA64C0DAF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B6C51C-8932-297D-3CE9-F3951DA7AF3F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74C1663-23F3-6287-8D95-DE07ECD580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7722" y="7618839"/>
            <a:ext cx="1310543" cy="1293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7243</TotalTime>
  <Words>46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84</cp:revision>
  <dcterms:created xsi:type="dcterms:W3CDTF">2024-01-19T05:37:07Z</dcterms:created>
  <dcterms:modified xsi:type="dcterms:W3CDTF">2025-03-16T15:54:52Z</dcterms:modified>
</cp:coreProperties>
</file>