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Use of a Calibration Curve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64816" y="866664"/>
            <a:ext cx="65789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Explain why a calibration curve is needed when determining the concentration of glucose using a colorimeter.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185914-082C-DA9B-7B3F-71F4945D7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617" y="1606135"/>
            <a:ext cx="5079324" cy="29682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6C87D28-D4B7-26D7-BFE5-D44AB405165C}"/>
              </a:ext>
            </a:extLst>
          </p:cNvPr>
          <p:cNvSpPr txBox="1"/>
          <p:nvPr/>
        </p:nvSpPr>
        <p:spPr>
          <a:xfrm rot="16200000">
            <a:off x="-1132740" y="6125833"/>
            <a:ext cx="351255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9794E5-BB4A-1C95-B4D8-A670421D675A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hlinkClick r:id="rId4"/>
            <a:extLst>
              <a:ext uri="{FF2B5EF4-FFF2-40B4-BE49-F238E27FC236}">
                <a16:creationId xmlns:a16="http://schemas.microsoft.com/office/drawing/2014/main" id="{992E8356-D8D5-FE98-88BF-BC63E296BEB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1B1700-0563-C884-B903-EA27331D01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600" y="7574893"/>
            <a:ext cx="1284789" cy="12805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13640</TotalTime>
  <Words>30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122</cp:revision>
  <dcterms:created xsi:type="dcterms:W3CDTF">2024-01-19T05:37:07Z</dcterms:created>
  <dcterms:modified xsi:type="dcterms:W3CDTF">2025-04-29T20:37:04Z</dcterms:modified>
</cp:coreProperties>
</file>