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9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42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9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01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4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61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36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7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71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37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39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Fr5uWc0JM8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Store/Mr-Chalks-Science-Resources/Search:bonding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improving-exam-technique-bonding-questions-ks4-aqa-chemistry-science-1288488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bonding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Fullerene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6" y="818939"/>
            <a:ext cx="300524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A fullerene is a form of carbon molecule where carbon atoms are arranged in a hollow, cage-like structure, often resembling a sphere or tube. </a:t>
            </a:r>
            <a:endParaRPr lang="en-GB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C80D9-20F2-FDCF-0616-495A850D9D0E}"/>
              </a:ext>
            </a:extLst>
          </p:cNvPr>
          <p:cNvSpPr txBox="1"/>
          <p:nvPr/>
        </p:nvSpPr>
        <p:spPr>
          <a:xfrm>
            <a:off x="281126" y="2953681"/>
            <a:ext cx="62957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Describe what fullerenes are, their structure, and some of their uses.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318BCA-0A67-106F-22DD-07D3B2997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893379"/>
            <a:ext cx="3110333" cy="2169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10BA41-B2AA-9049-C334-BFC0796C8071}"/>
              </a:ext>
            </a:extLst>
          </p:cNvPr>
          <p:cNvSpPr txBox="1"/>
          <p:nvPr/>
        </p:nvSpPr>
        <p:spPr>
          <a:xfrm rot="16200000">
            <a:off x="-1613621" y="5644951"/>
            <a:ext cx="447432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453A48-FF88-1192-86D4-C863B95476AF}"/>
              </a:ext>
            </a:extLst>
          </p:cNvPr>
          <p:cNvSpPr txBox="1"/>
          <p:nvPr/>
        </p:nvSpPr>
        <p:spPr>
          <a:xfrm>
            <a:off x="1064623" y="3700178"/>
            <a:ext cx="5459007" cy="147732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many bonds do carbon atoms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shapes do the carbon atoms make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are the properties of the fullerene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can they be used for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F642FD-E76D-D768-3AE2-838C8A597434}"/>
              </a:ext>
            </a:extLst>
          </p:cNvPr>
          <p:cNvSpPr txBox="1"/>
          <p:nvPr/>
        </p:nvSpPr>
        <p:spPr>
          <a:xfrm>
            <a:off x="915928" y="5173201"/>
            <a:ext cx="55856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8CE2533C-E3BA-0C75-B7AE-F7E0A3F17A6F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8B19E-E2A4-0237-ECA1-DDE10C25AE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7539987"/>
            <a:ext cx="1356551" cy="13391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bonding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2" descr="A diagram of a person's body&#10;&#10;Description automatically generated">
            <a:extLst>
              <a:ext uri="{FF2B5EF4-FFF2-40B4-BE49-F238E27FC236}">
                <a16:creationId xmlns:a16="http://schemas.microsoft.com/office/drawing/2014/main" id="{71F8E9D9-A470-73F6-95C4-885A38D7DB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0" y="4878333"/>
            <a:ext cx="2457870" cy="13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1909</TotalTime>
  <Words>122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Comic Sans MS</vt:lpstr>
      <vt:lpstr>Times New Roman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86</cp:revision>
  <dcterms:created xsi:type="dcterms:W3CDTF">2024-01-19T05:37:07Z</dcterms:created>
  <dcterms:modified xsi:type="dcterms:W3CDTF">2024-10-29T21:15:52Z</dcterms:modified>
</cp:coreProperties>
</file>