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2196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842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849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3016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649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861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363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673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71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6378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8399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28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833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Fr5uWc0JM8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acherspayteachers.com/Store/Mr-Chalks-Science-Resources/Search:bonding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hyperlink" Target="https://www.tes.com/teaching-resource/improving-exam-technique-bonding-questions-ks4-aqa-chemistry-science-12884884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bonding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4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Fullerene Practice </a:t>
            </a: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281126" y="818939"/>
            <a:ext cx="3005247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A fullerene is a form of carbon molecule where carbon atoms are arranged in a hollow, cage-like structure, often resembling a sphere or tube. </a:t>
            </a:r>
            <a:endParaRPr lang="en-GB" sz="2000" b="1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F7C80D9-20F2-FDCF-0616-495A850D9D0E}"/>
              </a:ext>
            </a:extLst>
          </p:cNvPr>
          <p:cNvSpPr txBox="1"/>
          <p:nvPr/>
        </p:nvSpPr>
        <p:spPr>
          <a:xfrm>
            <a:off x="281126" y="2953681"/>
            <a:ext cx="629574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Describe what fullerenes are, their structure, and some of their uses.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0318BCA-0A67-106F-22DD-07D3B29975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893379"/>
            <a:ext cx="3110333" cy="21690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910BA41-B2AA-9049-C334-BFC0796C8071}"/>
              </a:ext>
            </a:extLst>
          </p:cNvPr>
          <p:cNvSpPr txBox="1"/>
          <p:nvPr/>
        </p:nvSpPr>
        <p:spPr>
          <a:xfrm rot="16200000">
            <a:off x="-1613621" y="5644951"/>
            <a:ext cx="447432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1453A48-FF88-1192-86D4-C863B95476AF}"/>
              </a:ext>
            </a:extLst>
          </p:cNvPr>
          <p:cNvSpPr txBox="1"/>
          <p:nvPr/>
        </p:nvSpPr>
        <p:spPr>
          <a:xfrm>
            <a:off x="1064623" y="3700178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many bonds do carbon atoms form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shapes do the carbon atoms make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are the properties of the fullerene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can they be used for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DF642FD-E76D-D768-3AE2-838C8A597434}"/>
              </a:ext>
            </a:extLst>
          </p:cNvPr>
          <p:cNvSpPr txBox="1"/>
          <p:nvPr/>
        </p:nvSpPr>
        <p:spPr>
          <a:xfrm>
            <a:off x="915928" y="5173201"/>
            <a:ext cx="55856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2" name="TextBox 11">
            <a:hlinkClick r:id="rId4"/>
            <a:extLst>
              <a:ext uri="{FF2B5EF4-FFF2-40B4-BE49-F238E27FC236}">
                <a16:creationId xmlns:a16="http://schemas.microsoft.com/office/drawing/2014/main" id="{8CE2533C-E3BA-0C75-B7AE-F7E0A3F17A6F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F8B19E-E2A4-0237-ECA1-DDE10C25AEE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0" y="7539987"/>
            <a:ext cx="1356551" cy="133910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52322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bonding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2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3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Lessons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on TPT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3" name="Picture 2" descr="A diagram of a person's body&#10;&#10;Description automatically generated">
            <a:extLst>
              <a:ext uri="{FF2B5EF4-FFF2-40B4-BE49-F238E27FC236}">
                <a16:creationId xmlns:a16="http://schemas.microsoft.com/office/drawing/2014/main" id="{71F8E9D9-A470-73F6-95C4-885A38D7DB4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10" y="4878333"/>
            <a:ext cx="2457870" cy="138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1909</TotalTime>
  <Words>122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Calibri Light</vt:lpstr>
      <vt:lpstr>Comic Sans MS</vt:lpstr>
      <vt:lpstr>Times New Roman</vt:lpstr>
      <vt:lpstr>1_Office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86</cp:revision>
  <dcterms:created xsi:type="dcterms:W3CDTF">2024-01-19T05:37:07Z</dcterms:created>
  <dcterms:modified xsi:type="dcterms:W3CDTF">2024-10-29T21:15:52Z</dcterms:modified>
</cp:coreProperties>
</file>