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Collision Theory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below shows some information about collision theory. Explain how collision theory describes the factors that affect the rate of a chemical reaction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0F39F3-C8E2-3F02-6D44-8B66A08FC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762" y="1928635"/>
            <a:ext cx="3758475" cy="211414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0184E5-E4D3-0487-6014-1646BD098E91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B2A90B-796B-59C9-AF74-F6115F50F5E6}"/>
              </a:ext>
            </a:extLst>
          </p:cNvPr>
          <p:cNvSpPr txBox="1"/>
          <p:nvPr/>
        </p:nvSpPr>
        <p:spPr>
          <a:xfrm>
            <a:off x="1042595" y="42739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temperature affect collisions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How does temperature affect collisions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a catalyst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affect collisions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737C1-7FA5-2BF3-C6F2-D0658DFC4C82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38A89E-E21F-6338-4495-909A71E785F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B198989-ACD3-8870-D66A-2B9532F4F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857" y="7617271"/>
            <a:ext cx="1363654" cy="13157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7119</TotalTime>
  <Words>55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83</cp:revision>
  <dcterms:created xsi:type="dcterms:W3CDTF">2024-01-19T05:37:07Z</dcterms:created>
  <dcterms:modified xsi:type="dcterms:W3CDTF">2025-03-16T15:47:18Z</dcterms:modified>
</cp:coreProperties>
</file>