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mqYIwsVNQ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Water Treatment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407294" y="1109985"/>
            <a:ext cx="262696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diagram below shows the stages of water treatment</a:t>
            </a:r>
            <a:r>
              <a:rPr lang="en-GB" sz="2000" dirty="0">
                <a:solidFill>
                  <a:srgbClr val="222222"/>
                </a:solidFill>
                <a:highlight>
                  <a:srgbClr val="FFFFFF"/>
                </a:highlight>
              </a:rPr>
              <a:t>.  </a:t>
            </a:r>
            <a:r>
              <a:rPr lang="en-GB" sz="2000" dirty="0"/>
              <a:t>Describe the main stages involved in treating water to make it safe for drinking. </a:t>
            </a:r>
            <a:endParaRPr lang="en-GB" sz="2000" b="0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DAF9E9-FA74-A822-E367-AF38F6BCAF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0143" y="827893"/>
            <a:ext cx="2860563" cy="321867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7DFA49-0A1B-E3CD-7996-C089F9074C61}"/>
              </a:ext>
            </a:extLst>
          </p:cNvPr>
          <p:cNvSpPr txBox="1"/>
          <p:nvPr/>
        </p:nvSpPr>
        <p:spPr>
          <a:xfrm rot="16200000">
            <a:off x="-1344005" y="5914566"/>
            <a:ext cx="39350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7A09E8-3AEA-397F-FF7A-BEE79F27C0E1}"/>
              </a:ext>
            </a:extLst>
          </p:cNvPr>
          <p:cNvSpPr txBox="1"/>
          <p:nvPr/>
        </p:nvSpPr>
        <p:spPr>
          <a:xfrm>
            <a:off x="1042595" y="4239406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is the role of filtering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is the role of sedimentation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is the role of chlorination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17FE01-3540-F8C8-E262-AFFFD534F985}"/>
              </a:ext>
            </a:extLst>
          </p:cNvPr>
          <p:cNvSpPr txBox="1"/>
          <p:nvPr/>
        </p:nvSpPr>
        <p:spPr>
          <a:xfrm>
            <a:off x="979264" y="5589697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hlinkClick r:id="rId4"/>
            <a:extLst>
              <a:ext uri="{FF2B5EF4-FFF2-40B4-BE49-F238E27FC236}">
                <a16:creationId xmlns:a16="http://schemas.microsoft.com/office/drawing/2014/main" id="{82556CDB-D569-8562-936A-5C7512FCE76D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9FD13AD-0957-CDF0-DD0C-86B99D7E7A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7722" y="7583872"/>
            <a:ext cx="1258449" cy="126256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1998</TotalTime>
  <Words>57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81</cp:revision>
  <dcterms:created xsi:type="dcterms:W3CDTF">2024-01-19T05:37:07Z</dcterms:created>
  <dcterms:modified xsi:type="dcterms:W3CDTF">2025-01-21T08:52:17Z</dcterms:modified>
</cp:coreProperties>
</file>