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70965F-DA21-3DF5-C31D-9E20B8671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369" y="1543815"/>
            <a:ext cx="3005528" cy="286279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Respiration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some of the processes involved in respiration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917511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aerobic respiration?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21895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72212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Where does aerobic respiration take place in the cell?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21263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71579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gas is required for aerobic respiration?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7396" y="8206302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709467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the waste products from respiration?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074400-F6C0-ABCE-6DD6-BDFFDEDAC0F1}"/>
              </a:ext>
            </a:extLst>
          </p:cNvPr>
          <p:cNvSpPr txBox="1"/>
          <p:nvPr/>
        </p:nvSpPr>
        <p:spPr>
          <a:xfrm rot="16200000">
            <a:off x="3567659" y="2801598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47EC9E-0BDA-8F72-04CB-547B72A8C6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2672" y="2124169"/>
            <a:ext cx="1644590" cy="16554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2706</TotalTime>
  <Words>45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69</cp:revision>
  <dcterms:created xsi:type="dcterms:W3CDTF">2024-01-19T05:37:07Z</dcterms:created>
  <dcterms:modified xsi:type="dcterms:W3CDTF">2025-02-13T20:33:52Z</dcterms:modified>
</cp:coreProperties>
</file>