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33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05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152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35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935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71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052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61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45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7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youtube.com/watch?v=0hwjRkFbQo4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s.com/teaching-resource/resource-11339045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@MrChalksRevisionTips/search?query=percentage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hyperlink" Target="https://mailchi.mp/b9218a58e7d3/subscribe-to-our-newsletter-to-keep-up-to-date-with-all-our-teaching-cpd-updates" TargetMode="External"/><Relationship Id="rId14" Type="http://schemas.openxmlformats.org/officeDocument/2006/relationships/hyperlink" Target="https://www.tes.com/teaching-resource/resource-121076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56AA60-54EB-177C-3FC1-9087472107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725" t="43797" r="14747" b="32352"/>
          <a:stretch/>
        </p:blipFill>
        <p:spPr>
          <a:xfrm>
            <a:off x="5430978" y="7798519"/>
            <a:ext cx="1274677" cy="117715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64203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Percentage Composition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964286"/>
            <a:ext cx="62097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percentage by mass of carbon in carbon dioxide (CO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89740376-9EA4-8531-6670-18B9CB35AD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948" y="3164850"/>
            <a:ext cx="6550125" cy="116785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2B92D795-BB81-12DA-1144-B8366413BC4C}"/>
              </a:ext>
            </a:extLst>
          </p:cNvPr>
          <p:cNvSpPr txBox="1"/>
          <p:nvPr/>
        </p:nvSpPr>
        <p:spPr>
          <a:xfrm>
            <a:off x="1193915" y="4317749"/>
            <a:ext cx="5329716" cy="4785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mass of the atom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C6AFC34-6CDE-3878-BB4B-7FF00FF0F268}"/>
              </a:ext>
            </a:extLst>
          </p:cNvPr>
          <p:cNvSpPr txBox="1"/>
          <p:nvPr/>
        </p:nvSpPr>
        <p:spPr>
          <a:xfrm>
            <a:off x="1219898" y="5607379"/>
            <a:ext cx="5329716" cy="4785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mass of the compound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6543100-7801-25D5-19E5-92C47D88388D}"/>
              </a:ext>
            </a:extLst>
          </p:cNvPr>
          <p:cNvSpPr txBox="1"/>
          <p:nvPr/>
        </p:nvSpPr>
        <p:spPr>
          <a:xfrm>
            <a:off x="1204024" y="6897009"/>
            <a:ext cx="5329716" cy="4785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percentage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32CA288-E365-220E-1CE4-D044A8F2CF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5825" y="1900536"/>
            <a:ext cx="1099157" cy="12716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523C58-5275-2120-932E-7A4154CEC5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7891" y="1958670"/>
            <a:ext cx="1132400" cy="11934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CCCF46-3729-5416-26D8-93E9778C8EB1}"/>
              </a:ext>
            </a:extLst>
          </p:cNvPr>
          <p:cNvSpPr txBox="1"/>
          <p:nvPr/>
        </p:nvSpPr>
        <p:spPr>
          <a:xfrm rot="16200000">
            <a:off x="-1199549" y="5967405"/>
            <a:ext cx="3949550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hlinkClick r:id="rId7"/>
            <a:extLst>
              <a:ext uri="{FF2B5EF4-FFF2-40B4-BE49-F238E27FC236}">
                <a16:creationId xmlns:a16="http://schemas.microsoft.com/office/drawing/2014/main" id="{C3B36676-A96C-3866-77CA-44C94E74B9E5}"/>
              </a:ext>
            </a:extLst>
          </p:cNvPr>
          <p:cNvSpPr txBox="1"/>
          <p:nvPr/>
        </p:nvSpPr>
        <p:spPr>
          <a:xfrm>
            <a:off x="463304" y="8317653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7386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percentage composition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82CCC29-6481-0511-9B10-411F5C5220C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8493" y="5102762"/>
            <a:ext cx="2069836" cy="11581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3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TES</a:t>
            </a:r>
          </a:p>
        </p:txBody>
      </p:sp>
      <p:sp>
        <p:nvSpPr>
          <p:cNvPr id="19" name="TextBox 18">
            <a:hlinkClick r:id="rId14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92333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Percentage Mass Calculation Révision Questions on TES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5|3.6|14.8|0.9|14.9|1.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80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Calibri Light</vt:lpstr>
      <vt:lpstr>Comic Sans MS</vt:lpstr>
      <vt:lpstr>1_Office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7</cp:revision>
  <dcterms:created xsi:type="dcterms:W3CDTF">2024-01-19T05:37:07Z</dcterms:created>
  <dcterms:modified xsi:type="dcterms:W3CDTF">2024-02-21T17:12:05Z</dcterms:modified>
</cp:coreProperties>
</file>