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954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171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973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750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734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431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190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00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671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6980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0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2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ibSfx07Ku80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s.com/teaching-resource/resource-11339045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@MrChalksRevisionTips/search?query=percentage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7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hyperlink" Target="https://www.tes.com/teaching-resource/resource-1210768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70A19A-B99E-777E-BCA8-532BDB305E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505" t="42560" r="14545" b="32533"/>
          <a:stretch/>
        </p:blipFill>
        <p:spPr>
          <a:xfrm>
            <a:off x="5459420" y="7804534"/>
            <a:ext cx="1246181" cy="116785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64203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Percentage Composition</a:t>
            </a:r>
            <a:endParaRPr kumimoji="0" lang="en-GB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64286"/>
            <a:ext cx="620973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percentage of Oxygen (O) in AgClO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89740376-9EA4-8531-6670-18B9CB35AD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948" y="3164850"/>
            <a:ext cx="6550125" cy="1167852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199549" y="5967405"/>
            <a:ext cx="3949550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1310185" y="4285019"/>
            <a:ext cx="521344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mass of the atom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1336168" y="5574649"/>
            <a:ext cx="521344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mass of the compound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1320294" y="6864279"/>
            <a:ext cx="521344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percentage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32CA288-E365-220E-1CE4-D044A8F2CF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866" y="1864082"/>
            <a:ext cx="1099157" cy="12716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5A68A39-24BD-8194-8158-B72E4D546B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31626" y="1921210"/>
            <a:ext cx="1099157" cy="119838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0702C72-A11C-1B63-D8BF-C0B12D6B2D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4716" y="1929831"/>
            <a:ext cx="1194606" cy="1198386"/>
          </a:xfrm>
          <a:prstGeom prst="rect">
            <a:avLst/>
          </a:prstGeom>
        </p:spPr>
      </p:pic>
      <p:sp>
        <p:nvSpPr>
          <p:cNvPr id="7" name="TextBox 6">
            <a:hlinkClick r:id="rId8"/>
            <a:extLst>
              <a:ext uri="{FF2B5EF4-FFF2-40B4-BE49-F238E27FC236}">
                <a16:creationId xmlns:a16="http://schemas.microsoft.com/office/drawing/2014/main" id="{9F6D0939-F436-235B-F05B-FBA67B808326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73866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percentage composition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82CCC29-6481-0511-9B10-411F5C5220C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8493" y="5102762"/>
            <a:ext cx="2069836" cy="11581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3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4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92333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Percentage Mass Calculation Révision Questions on TES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5|3.6|14.8|0.9|14.9|1.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77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8</cp:revision>
  <dcterms:created xsi:type="dcterms:W3CDTF">2024-01-19T05:37:07Z</dcterms:created>
  <dcterms:modified xsi:type="dcterms:W3CDTF">2024-02-21T17:11:41Z</dcterms:modified>
</cp:coreProperties>
</file>