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9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31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967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640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236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722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860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2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690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634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56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A4433-A435-4F16-AD0A-11C026674ABC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2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Cfs7_29fdrs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teachlikeahero" TargetMode="External"/><Relationship Id="rId13" Type="http://schemas.openxmlformats.org/officeDocument/2006/relationships/hyperlink" Target="https://www.tes.com/teaching-resource/resource-11339045" TargetMode="External"/><Relationship Id="rId3" Type="http://schemas.openxmlformats.org/officeDocument/2006/relationships/hyperlink" Target="https://www.instagram.com/teachlikeahero/" TargetMode="External"/><Relationship Id="rId7" Type="http://schemas.openxmlformats.org/officeDocument/2006/relationships/hyperlink" Target="https://www.youtube.com/channel/UCusRyTOMev92b-esEk3kVew" TargetMode="External"/><Relationship Id="rId12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pinterest.co.uk/isany1coming4an/" TargetMode="External"/><Relationship Id="rId11" Type="http://schemas.openxmlformats.org/officeDocument/2006/relationships/hyperlink" Target="https://www.youtube.com/@MrChalksRevisionTips/search?query=percentage" TargetMode="External"/><Relationship Id="rId5" Type="http://schemas.openxmlformats.org/officeDocument/2006/relationships/hyperlink" Target="https://twitter.com/teacherchalky1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7.jpeg"/><Relationship Id="rId9" Type="http://schemas.openxmlformats.org/officeDocument/2006/relationships/hyperlink" Target="https://mailchi.mp/b9218a58e7d3/subscribe-to-our-newsletter-to-keep-up-to-date-with-all-our-teaching-cpd-updates" TargetMode="External"/><Relationship Id="rId14" Type="http://schemas.openxmlformats.org/officeDocument/2006/relationships/hyperlink" Target="https://www.tes.com/teaching-resource/resource-121076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C1D066-8A42-1219-153D-B97B368B26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909" t="43797" r="14950" b="32543"/>
          <a:stretch/>
        </p:blipFill>
        <p:spPr>
          <a:xfrm>
            <a:off x="5412622" y="7769989"/>
            <a:ext cx="1240889" cy="116785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64203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Percentage Composition</a:t>
            </a:r>
            <a:endParaRPr kumimoji="0" lang="en-GB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964286"/>
            <a:ext cx="620973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percentage of hydrogen (H) in ethanol (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OH)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89740376-9EA4-8531-6670-18B9CB35AD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948" y="3164850"/>
            <a:ext cx="6550125" cy="116785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2B92D795-BB81-12DA-1144-B8366413BC4C}"/>
              </a:ext>
            </a:extLst>
          </p:cNvPr>
          <p:cNvSpPr txBox="1"/>
          <p:nvPr/>
        </p:nvSpPr>
        <p:spPr>
          <a:xfrm>
            <a:off x="1246909" y="4302741"/>
            <a:ext cx="5306965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mass of the atom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C6AFC34-6CDE-3878-BB4B-7FF00FF0F268}"/>
              </a:ext>
            </a:extLst>
          </p:cNvPr>
          <p:cNvSpPr txBox="1"/>
          <p:nvPr/>
        </p:nvSpPr>
        <p:spPr>
          <a:xfrm>
            <a:off x="1272892" y="5592371"/>
            <a:ext cx="5306965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mass of the compound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6543100-7801-25D5-19E5-92C47D88388D}"/>
              </a:ext>
            </a:extLst>
          </p:cNvPr>
          <p:cNvSpPr txBox="1"/>
          <p:nvPr/>
        </p:nvSpPr>
        <p:spPr>
          <a:xfrm>
            <a:off x="1257018" y="6882001"/>
            <a:ext cx="5306965" cy="4616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percentage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32CA288-E365-220E-1CE4-D044A8F2CF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388" y="1945958"/>
            <a:ext cx="1048919" cy="121353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27B5A73-53F5-D8C5-F82B-9D2D62AB9D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3017" y="1914004"/>
            <a:ext cx="1149107" cy="125523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FCA1BA4-3B45-A101-DFE5-258894A7A7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38149" y="1948476"/>
            <a:ext cx="1149107" cy="12110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883AD2-2FBE-B6F3-2E02-B96F4CFE43A4}"/>
              </a:ext>
            </a:extLst>
          </p:cNvPr>
          <p:cNvSpPr txBox="1"/>
          <p:nvPr/>
        </p:nvSpPr>
        <p:spPr>
          <a:xfrm rot="16200000">
            <a:off x="-1199549" y="5967405"/>
            <a:ext cx="3949550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hlinkClick r:id="rId8"/>
            <a:extLst>
              <a:ext uri="{FF2B5EF4-FFF2-40B4-BE49-F238E27FC236}">
                <a16:creationId xmlns:a16="http://schemas.microsoft.com/office/drawing/2014/main" id="{7A254783-E9AE-4528-B2DF-F2E74D741671}"/>
              </a:ext>
            </a:extLst>
          </p:cNvPr>
          <p:cNvSpPr txBox="1"/>
          <p:nvPr/>
        </p:nvSpPr>
        <p:spPr>
          <a:xfrm>
            <a:off x="463304" y="8317653"/>
            <a:ext cx="5023094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answer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1AB1D5-46D3-59D1-2B68-632BE9731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88466C-4A7F-6581-C065-0F7F1AEC9599}"/>
              </a:ext>
            </a:extLst>
          </p:cNvPr>
          <p:cNvSpPr txBox="1"/>
          <p:nvPr/>
        </p:nvSpPr>
        <p:spPr>
          <a:xfrm>
            <a:off x="181866" y="6593553"/>
            <a:ext cx="10630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 me on social media to stay in touch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1EAFA8-0B77-BD02-E1B8-BE5054BB4AA7}"/>
              </a:ext>
            </a:extLst>
          </p:cNvPr>
          <p:cNvSpPr txBox="1"/>
          <p:nvPr/>
        </p:nvSpPr>
        <p:spPr>
          <a:xfrm>
            <a:off x="181867" y="7888002"/>
            <a:ext cx="6555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Keep up to date with my new content: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2" descr="Creating Social Media Share Buttons | by David Olurebi | Medium">
            <a:hlinkClick r:id="rId3"/>
            <a:extLst>
              <a:ext uri="{FF2B5EF4-FFF2-40B4-BE49-F238E27FC236}">
                <a16:creationId xmlns:a16="http://schemas.microsoft.com/office/drawing/2014/main" id="{8709037B-2D2A-2871-6025-219AB18D8A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5" b="50000"/>
          <a:stretch/>
        </p:blipFill>
        <p:spPr bwMode="auto">
          <a:xfrm>
            <a:off x="1538488" y="705521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reating Social Media Share Buttons | by David Olurebi | Medium">
            <a:hlinkClick r:id="rId5"/>
            <a:extLst>
              <a:ext uri="{FF2B5EF4-FFF2-40B4-BE49-F238E27FC236}">
                <a16:creationId xmlns:a16="http://schemas.microsoft.com/office/drawing/2014/main" id="{FE4668F3-07B4-061C-992D-2AB8D9BFDF3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2" r="34165" b="51080"/>
          <a:stretch/>
        </p:blipFill>
        <p:spPr bwMode="auto">
          <a:xfrm>
            <a:off x="2289097" y="7069078"/>
            <a:ext cx="533400" cy="62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reating Social Media Share Buttons | by David Olurebi | Medium">
            <a:hlinkClick r:id="rId6"/>
            <a:extLst>
              <a:ext uri="{FF2B5EF4-FFF2-40B4-BE49-F238E27FC236}">
                <a16:creationId xmlns:a16="http://schemas.microsoft.com/office/drawing/2014/main" id="{9D724994-7DC6-00DB-75CF-70F7C0A36D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5" b="50000"/>
          <a:stretch/>
        </p:blipFill>
        <p:spPr bwMode="auto">
          <a:xfrm>
            <a:off x="3056268" y="706907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reating Social Media Share Buttons | by David Olurebi | Medium">
            <a:hlinkClick r:id="rId7"/>
            <a:extLst>
              <a:ext uri="{FF2B5EF4-FFF2-40B4-BE49-F238E27FC236}">
                <a16:creationId xmlns:a16="http://schemas.microsoft.com/office/drawing/2014/main" id="{0C10102D-C99F-EFEB-B6C6-D7486B974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5" t="50000" r="34563"/>
          <a:stretch/>
        </p:blipFill>
        <p:spPr bwMode="auto">
          <a:xfrm>
            <a:off x="3784545" y="7120116"/>
            <a:ext cx="533400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reating Social Media Share Buttons | by David Olurebi | Medium">
            <a:hlinkClick r:id="rId8"/>
            <a:extLst>
              <a:ext uri="{FF2B5EF4-FFF2-40B4-BE49-F238E27FC236}">
                <a16:creationId xmlns:a16="http://schemas.microsoft.com/office/drawing/2014/main" id="{667B59A2-C43B-952A-BD9E-96C4CC0F7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9" t="50000"/>
          <a:stretch/>
        </p:blipFill>
        <p:spPr bwMode="auto">
          <a:xfrm>
            <a:off x="4640224" y="7120115"/>
            <a:ext cx="568783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F8C9123E-1A57-C29C-3133-2D24E1C8A5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31462" y="8410202"/>
            <a:ext cx="3517697" cy="49381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40C70AA-9D1A-6EBE-7D76-FC2E8B5245FC}"/>
              </a:ext>
            </a:extLst>
          </p:cNvPr>
          <p:cNvSpPr/>
          <p:nvPr/>
        </p:nvSpPr>
        <p:spPr>
          <a:xfrm>
            <a:off x="402840" y="4032301"/>
            <a:ext cx="2653427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hlinkClick r:id="rId11"/>
            <a:extLst>
              <a:ext uri="{FF2B5EF4-FFF2-40B4-BE49-F238E27FC236}">
                <a16:creationId xmlns:a16="http://schemas.microsoft.com/office/drawing/2014/main" id="{B44B7E01-518A-5A10-A601-09209E4CEF1A}"/>
              </a:ext>
            </a:extLst>
          </p:cNvPr>
          <p:cNvSpPr txBox="1"/>
          <p:nvPr/>
        </p:nvSpPr>
        <p:spPr>
          <a:xfrm>
            <a:off x="549037" y="4181605"/>
            <a:ext cx="2338542" cy="7386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Click here to access my percentage composition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youtube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videos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82CCC29-6481-0511-9B10-411F5C5220C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8493" y="5102762"/>
            <a:ext cx="2069836" cy="11581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9F371CF-2DD3-9FE4-95D6-D7F2A1B89C68}"/>
              </a:ext>
            </a:extLst>
          </p:cNvPr>
          <p:cNvSpPr/>
          <p:nvPr/>
        </p:nvSpPr>
        <p:spPr>
          <a:xfrm>
            <a:off x="3313510" y="4032301"/>
            <a:ext cx="3141650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5893D7-5996-C913-F8FC-365A8A445234}"/>
              </a:ext>
            </a:extLst>
          </p:cNvPr>
          <p:cNvSpPr txBox="1"/>
          <p:nvPr/>
        </p:nvSpPr>
        <p:spPr>
          <a:xfrm>
            <a:off x="3202465" y="4086660"/>
            <a:ext cx="3252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Resources that this activity would work well with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hlinkClick r:id="rId13"/>
            <a:extLst>
              <a:ext uri="{FF2B5EF4-FFF2-40B4-BE49-F238E27FC236}">
                <a16:creationId xmlns:a16="http://schemas.microsoft.com/office/drawing/2014/main" id="{73842A33-4CC3-ED2D-3E8F-77BB3EEB177A}"/>
              </a:ext>
            </a:extLst>
          </p:cNvPr>
          <p:cNvSpPr txBox="1"/>
          <p:nvPr/>
        </p:nvSpPr>
        <p:spPr>
          <a:xfrm>
            <a:off x="3459107" y="4807498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 on TES</a:t>
            </a:r>
          </a:p>
        </p:txBody>
      </p:sp>
      <p:sp>
        <p:nvSpPr>
          <p:cNvPr id="19" name="TextBox 18">
            <a:hlinkClick r:id="rId14"/>
            <a:extLst>
              <a:ext uri="{FF2B5EF4-FFF2-40B4-BE49-F238E27FC236}">
                <a16:creationId xmlns:a16="http://schemas.microsoft.com/office/drawing/2014/main" id="{A6B715A4-B4C1-D925-DB55-C751830CEEFE}"/>
              </a:ext>
            </a:extLst>
          </p:cNvPr>
          <p:cNvSpPr txBox="1"/>
          <p:nvPr/>
        </p:nvSpPr>
        <p:spPr>
          <a:xfrm>
            <a:off x="3459107" y="5361934"/>
            <a:ext cx="2849856" cy="92333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Percentage Mass Calculation Révision Questions on TES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514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5|3.6|14.8|0.9|14.9|1.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80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Calibri Light</vt:lpstr>
      <vt:lpstr>Comic Sans MS</vt:lpstr>
      <vt:lpstr>1_Office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9</cp:revision>
  <dcterms:created xsi:type="dcterms:W3CDTF">2024-01-19T05:37:07Z</dcterms:created>
  <dcterms:modified xsi:type="dcterms:W3CDTF">2024-02-21T17:11:12Z</dcterms:modified>
</cp:coreProperties>
</file>