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7" d="100"/>
          <a:sy n="47" d="100"/>
        </p:scale>
        <p:origin x="219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11163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29924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824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5756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048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73485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68963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72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79297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0015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08252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9AA4433-A435-4F16-AD0A-11C026674ABC}" type="datetimeFigureOut">
              <a:rPr lang="en-GB" smtClean="0"/>
              <a:t>21/02/2024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3347DD-AFF3-410F-9857-6D81E87CA2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3200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So6m02m3A-E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facebook.com/teachlikeahero" TargetMode="External"/><Relationship Id="rId13" Type="http://schemas.openxmlformats.org/officeDocument/2006/relationships/hyperlink" Target="https://www.tes.com/teaching-resource/resource-11339045" TargetMode="External"/><Relationship Id="rId3" Type="http://schemas.openxmlformats.org/officeDocument/2006/relationships/hyperlink" Target="https://www.instagram.com/teachlikeahero/" TargetMode="External"/><Relationship Id="rId7" Type="http://schemas.openxmlformats.org/officeDocument/2006/relationships/hyperlink" Target="https://www.youtube.com/channel/UCusRyTOMev92b-esEk3kVew" TargetMode="External"/><Relationship Id="rId12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hyperlink" Target="https://www.pinterest.co.uk/isany1coming4an/" TargetMode="External"/><Relationship Id="rId11" Type="http://schemas.openxmlformats.org/officeDocument/2006/relationships/hyperlink" Target="https://www.youtube.com/@MrChalksRevisionTips/search?query=percentage" TargetMode="External"/><Relationship Id="rId5" Type="http://schemas.openxmlformats.org/officeDocument/2006/relationships/hyperlink" Target="https://twitter.com/teacherchalky1" TargetMode="External"/><Relationship Id="rId10" Type="http://schemas.openxmlformats.org/officeDocument/2006/relationships/image" Target="../media/image8.png"/><Relationship Id="rId4" Type="http://schemas.openxmlformats.org/officeDocument/2006/relationships/image" Target="../media/image7.jpeg"/><Relationship Id="rId9" Type="http://schemas.openxmlformats.org/officeDocument/2006/relationships/hyperlink" Target="https://mailchi.mp/b9218a58e7d3/subscribe-to-our-newsletter-to-keep-up-to-date-with-all-our-teaching-cpd-updates" TargetMode="External"/><Relationship Id="rId14" Type="http://schemas.openxmlformats.org/officeDocument/2006/relationships/hyperlink" Target="https://www.tes.com/teaching-resource/resource-12107686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F44ECFB-E04E-88A9-6D81-B078CB990DB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111" t="43409" r="14142" b="31781"/>
          <a:stretch/>
        </p:blipFill>
        <p:spPr>
          <a:xfrm>
            <a:off x="5486398" y="7832044"/>
            <a:ext cx="1230744" cy="11646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642035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Percentage Composition</a:t>
            </a:r>
            <a:endParaRPr kumimoji="0" lang="en-GB" sz="3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13899" y="964286"/>
            <a:ext cx="6209732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percentage of Bromine in dibromoethane (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4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Br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2</a:t>
            </a: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)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50" name="Picture 49">
            <a:extLst>
              <a:ext uri="{FF2B5EF4-FFF2-40B4-BE49-F238E27FC236}">
                <a16:creationId xmlns:a16="http://schemas.microsoft.com/office/drawing/2014/main" id="{89740376-9EA4-8531-6670-18B9CB35ADB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2948" y="3164850"/>
            <a:ext cx="6550125" cy="1167852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2B92D795-BB81-12DA-1144-B8366413BC4C}"/>
              </a:ext>
            </a:extLst>
          </p:cNvPr>
          <p:cNvSpPr txBox="1"/>
          <p:nvPr/>
        </p:nvSpPr>
        <p:spPr>
          <a:xfrm>
            <a:off x="1258225" y="4317749"/>
            <a:ext cx="5265406" cy="4785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the atom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CC6AFC34-6CDE-3878-BB4B-7FF00FF0F268}"/>
              </a:ext>
            </a:extLst>
          </p:cNvPr>
          <p:cNvSpPr txBox="1"/>
          <p:nvPr/>
        </p:nvSpPr>
        <p:spPr>
          <a:xfrm>
            <a:off x="1284208" y="5607379"/>
            <a:ext cx="5265406" cy="4785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mass of the compound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D6543100-7801-25D5-19E5-92C47D88388D}"/>
              </a:ext>
            </a:extLst>
          </p:cNvPr>
          <p:cNvSpPr txBox="1"/>
          <p:nvPr/>
        </p:nvSpPr>
        <p:spPr>
          <a:xfrm>
            <a:off x="1268334" y="6897009"/>
            <a:ext cx="5265406" cy="478532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00B050"/>
            </a:solidFill>
            <a:prstDash val="solid"/>
          </a:ln>
        </p:spPr>
        <p:txBody>
          <a:bodyPr wrap="square" rtlCol="0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Calculate the percentage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B27B5A73-53F5-D8C5-F82B-9D2D62AB9D3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3017" y="1914004"/>
            <a:ext cx="1149107" cy="125523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1FCA1BA4-3B45-A101-DFE5-258894A7A72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38149" y="1948476"/>
            <a:ext cx="1149107" cy="1211012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38D8DCCB-C06A-ED9E-9D66-7E5183DD478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35593" y="1948475"/>
            <a:ext cx="1149107" cy="1241035"/>
          </a:xfrm>
          <a:prstGeom prst="rect">
            <a:avLst/>
          </a:prstGeom>
        </p:spPr>
      </p:pic>
      <p:sp>
        <p:nvSpPr>
          <p:cNvPr id="30" name="TextBox 29">
            <a:extLst>
              <a:ext uri="{FF2B5EF4-FFF2-40B4-BE49-F238E27FC236}">
                <a16:creationId xmlns:a16="http://schemas.microsoft.com/office/drawing/2014/main" id="{43776FE8-A2AB-F61E-02DB-2E56420F2310}"/>
              </a:ext>
            </a:extLst>
          </p:cNvPr>
          <p:cNvSpPr txBox="1"/>
          <p:nvPr/>
        </p:nvSpPr>
        <p:spPr>
          <a:xfrm rot="16200000">
            <a:off x="-1199549" y="5967405"/>
            <a:ext cx="3949550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TextBox 30">
            <a:hlinkClick r:id="rId8"/>
            <a:extLst>
              <a:ext uri="{FF2B5EF4-FFF2-40B4-BE49-F238E27FC236}">
                <a16:creationId xmlns:a16="http://schemas.microsoft.com/office/drawing/2014/main" id="{0BA81090-35F6-80C9-FF5B-33082B88D071}"/>
              </a:ext>
            </a:extLst>
          </p:cNvPr>
          <p:cNvSpPr txBox="1"/>
          <p:nvPr/>
        </p:nvSpPr>
        <p:spPr>
          <a:xfrm>
            <a:off x="463304" y="8317653"/>
            <a:ext cx="5023094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answer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  <p:bldP spid="56" grpId="0" animBg="1"/>
      <p:bldP spid="5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C61AB1D5-46D3-59D1-2B68-632BE9731D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D88466C-4A7F-6581-C065-0F7F1AEC9599}"/>
              </a:ext>
            </a:extLst>
          </p:cNvPr>
          <p:cNvSpPr txBox="1"/>
          <p:nvPr/>
        </p:nvSpPr>
        <p:spPr>
          <a:xfrm>
            <a:off x="181866" y="6593553"/>
            <a:ext cx="1063051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Follow me on social media to stay in touch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C1EAFA8-0B77-BD02-E1B8-BE5054BB4AA7}"/>
              </a:ext>
            </a:extLst>
          </p:cNvPr>
          <p:cNvSpPr txBox="1"/>
          <p:nvPr/>
        </p:nvSpPr>
        <p:spPr>
          <a:xfrm>
            <a:off x="181867" y="7888002"/>
            <a:ext cx="6555818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Keep up to date with my new content:</a:t>
            </a:r>
            <a:endParaRPr kumimoji="0" lang="en-GB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2" descr="Creating Social Media Share Buttons | by David Olurebi | Medium">
            <a:hlinkClick r:id="rId3"/>
            <a:extLst>
              <a:ext uri="{FF2B5EF4-FFF2-40B4-BE49-F238E27FC236}">
                <a16:creationId xmlns:a16="http://schemas.microsoft.com/office/drawing/2014/main" id="{8709037B-2D2A-2871-6025-219AB18D8A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5745" b="50000"/>
          <a:stretch/>
        </p:blipFill>
        <p:spPr bwMode="auto">
          <a:xfrm>
            <a:off x="1538488" y="705521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reating Social Media Share Buttons | by David Olurebi | Medium">
            <a:hlinkClick r:id="rId5"/>
            <a:extLst>
              <a:ext uri="{FF2B5EF4-FFF2-40B4-BE49-F238E27FC236}">
                <a16:creationId xmlns:a16="http://schemas.microsoft.com/office/drawing/2014/main" id="{FE4668F3-07B4-061C-992D-2AB8D9BFDF3C}"/>
              </a:ext>
            </a:extLst>
          </p:cNvPr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652" r="34165" b="51080"/>
          <a:stretch/>
        </p:blipFill>
        <p:spPr bwMode="auto">
          <a:xfrm>
            <a:off x="2289097" y="7069078"/>
            <a:ext cx="533400" cy="6275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reating Social Media Share Buttons | by David Olurebi | Medium">
            <a:hlinkClick r:id="rId6"/>
            <a:extLst>
              <a:ext uri="{FF2B5EF4-FFF2-40B4-BE49-F238E27FC236}">
                <a16:creationId xmlns:a16="http://schemas.microsoft.com/office/drawing/2014/main" id="{9D724994-7DC6-00DB-75CF-70F7C0A36D1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745" b="50000"/>
          <a:stretch/>
        </p:blipFill>
        <p:spPr bwMode="auto">
          <a:xfrm>
            <a:off x="3056268" y="7069078"/>
            <a:ext cx="585949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reating Social Media Share Buttons | by David Olurebi | Medium">
            <a:hlinkClick r:id="rId7"/>
            <a:extLst>
              <a:ext uri="{FF2B5EF4-FFF2-40B4-BE49-F238E27FC236}">
                <a16:creationId xmlns:a16="http://schemas.microsoft.com/office/drawing/2014/main" id="{0C10102D-C99F-EFEB-B6C6-D7486B9749F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255" t="50000" r="34563"/>
          <a:stretch/>
        </p:blipFill>
        <p:spPr bwMode="auto">
          <a:xfrm>
            <a:off x="3784545" y="7120116"/>
            <a:ext cx="533400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reating Social Media Share Buttons | by David Olurebi | Medium">
            <a:hlinkClick r:id="rId8"/>
            <a:extLst>
              <a:ext uri="{FF2B5EF4-FFF2-40B4-BE49-F238E27FC236}">
                <a16:creationId xmlns:a16="http://schemas.microsoft.com/office/drawing/2014/main" id="{667B59A2-C43B-952A-BD9E-96C4CC0F7F3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749" t="50000"/>
          <a:stretch/>
        </p:blipFill>
        <p:spPr bwMode="auto">
          <a:xfrm>
            <a:off x="4640224" y="7120115"/>
            <a:ext cx="568783" cy="6414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11">
            <a:hlinkClick r:id="rId9"/>
            <a:extLst>
              <a:ext uri="{FF2B5EF4-FFF2-40B4-BE49-F238E27FC236}">
                <a16:creationId xmlns:a16="http://schemas.microsoft.com/office/drawing/2014/main" id="{F8C9123E-1A57-C29C-3133-2D24E1C8A5F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831462" y="8410202"/>
            <a:ext cx="3517697" cy="493819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40C70AA-9D1A-6EBE-7D76-FC2E8B5245FC}"/>
              </a:ext>
            </a:extLst>
          </p:cNvPr>
          <p:cNvSpPr/>
          <p:nvPr/>
        </p:nvSpPr>
        <p:spPr>
          <a:xfrm>
            <a:off x="402840" y="4032301"/>
            <a:ext cx="2653427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4" name="TextBox 13">
            <a:hlinkClick r:id="rId11"/>
            <a:extLst>
              <a:ext uri="{FF2B5EF4-FFF2-40B4-BE49-F238E27FC236}">
                <a16:creationId xmlns:a16="http://schemas.microsoft.com/office/drawing/2014/main" id="{B44B7E01-518A-5A10-A601-09209E4CEF1A}"/>
              </a:ext>
            </a:extLst>
          </p:cNvPr>
          <p:cNvSpPr txBox="1"/>
          <p:nvPr/>
        </p:nvSpPr>
        <p:spPr>
          <a:xfrm>
            <a:off x="549037" y="4181605"/>
            <a:ext cx="2338542" cy="738664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Click here to access my percentage composition </a:t>
            </a:r>
            <a:r>
              <a:rPr kumimoji="0" lang="en-GB" sz="14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youtube</a:t>
            </a: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videos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982CCC29-6481-0511-9B10-411F5C5220CE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88493" y="5102762"/>
            <a:ext cx="2069836" cy="115812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79F371CF-2DD3-9FE4-95D6-D7F2A1B89C68}"/>
              </a:ext>
            </a:extLst>
          </p:cNvPr>
          <p:cNvSpPr/>
          <p:nvPr/>
        </p:nvSpPr>
        <p:spPr>
          <a:xfrm>
            <a:off x="3313510" y="4032301"/>
            <a:ext cx="3141650" cy="2380245"/>
          </a:xfrm>
          <a:prstGeom prst="rect">
            <a:avLst/>
          </a:prstGeom>
          <a:solidFill>
            <a:schemeClr val="bg1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15893D7-5996-C913-F8FC-365A8A445234}"/>
              </a:ext>
            </a:extLst>
          </p:cNvPr>
          <p:cNvSpPr txBox="1"/>
          <p:nvPr/>
        </p:nvSpPr>
        <p:spPr>
          <a:xfrm>
            <a:off x="3202465" y="4086660"/>
            <a:ext cx="32526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Resources that this activity would work well with</a:t>
            </a:r>
            <a:endParaRPr kumimoji="0" lang="en-GB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TextBox 17">
            <a:hlinkClick r:id="rId13"/>
            <a:extLst>
              <a:ext uri="{FF2B5EF4-FFF2-40B4-BE49-F238E27FC236}">
                <a16:creationId xmlns:a16="http://schemas.microsoft.com/office/drawing/2014/main" id="{73842A33-4CC3-ED2D-3E8F-77BB3EEB177A}"/>
              </a:ext>
            </a:extLst>
          </p:cNvPr>
          <p:cNvSpPr txBox="1"/>
          <p:nvPr/>
        </p:nvSpPr>
        <p:spPr>
          <a:xfrm>
            <a:off x="3459107" y="4807498"/>
            <a:ext cx="2849856" cy="36933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Lesson on TES</a:t>
            </a:r>
          </a:p>
        </p:txBody>
      </p:sp>
      <p:sp>
        <p:nvSpPr>
          <p:cNvPr id="19" name="TextBox 18">
            <a:hlinkClick r:id="rId14"/>
            <a:extLst>
              <a:ext uri="{FF2B5EF4-FFF2-40B4-BE49-F238E27FC236}">
                <a16:creationId xmlns:a16="http://schemas.microsoft.com/office/drawing/2014/main" id="{A6B715A4-B4C1-D925-DB55-C751830CEEFE}"/>
              </a:ext>
            </a:extLst>
          </p:cNvPr>
          <p:cNvSpPr txBox="1"/>
          <p:nvPr/>
        </p:nvSpPr>
        <p:spPr>
          <a:xfrm>
            <a:off x="3459107" y="5361934"/>
            <a:ext cx="2849856" cy="92333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Percentage Mass Calculation Révision Questions on TES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5551488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9.5|3.6|14.8|0.9|14.9|1.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</TotalTime>
  <Words>77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Aptos</vt:lpstr>
      <vt:lpstr>Aptos Display</vt:lpstr>
      <vt:lpstr>Arial</vt:lpstr>
      <vt:lpstr>Calibri</vt:lpstr>
      <vt:lpstr>Calibri Light</vt:lpstr>
      <vt:lpstr>Comic Sans MS</vt:lpstr>
      <vt:lpstr>1_Office Theme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Mr D Chalk</cp:lastModifiedBy>
  <cp:revision>10</cp:revision>
  <dcterms:created xsi:type="dcterms:W3CDTF">2024-01-19T05:37:07Z</dcterms:created>
  <dcterms:modified xsi:type="dcterms:W3CDTF">2024-02-21T17:10:48Z</dcterms:modified>
</cp:coreProperties>
</file>