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49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332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16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61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32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56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55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93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178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947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8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1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Ff3Z1F5D7s&amp;t=1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s.com/teaching-resource/resource-11339045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percentage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hyperlink" Target="https://www.tes.com/teaching-resource/resource-12107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33261-6BE1-2E6D-A4AE-E40D0D2F91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717" t="42560" r="14343" b="32190"/>
          <a:stretch/>
        </p:blipFill>
        <p:spPr>
          <a:xfrm>
            <a:off x="5574533" y="7777510"/>
            <a:ext cx="1146178" cy="11678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6420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Composition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1032526"/>
            <a:ext cx="62097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800" b="1" dirty="0">
                <a:solidFill>
                  <a:prstClr val="black"/>
                </a:solidFill>
              </a:rPr>
              <a:t>Calculate the percentage of Al in </a:t>
            </a:r>
            <a:r>
              <a:rPr lang="en-GB" sz="2800" b="1" dirty="0"/>
              <a:t>AlF</a:t>
            </a:r>
            <a:r>
              <a:rPr lang="en-GB" sz="2800" b="1" baseline="-25000" dirty="0"/>
              <a:t>4</a:t>
            </a:r>
            <a:r>
              <a:rPr lang="en-GB" sz="2800" b="1" dirty="0"/>
              <a:t>K</a:t>
            </a:r>
            <a:r>
              <a:rPr lang="en-US" sz="4000" b="1" dirty="0">
                <a:solidFill>
                  <a:prstClr val="black"/>
                </a:solidFill>
              </a:rPr>
              <a:t>  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673DBB6-FDC6-2D3C-2D62-740AF9DEA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591" y="1895226"/>
            <a:ext cx="1069398" cy="107618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502C166-FC89-D91C-C5B5-03B76C7827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9476" y="1848773"/>
            <a:ext cx="1069398" cy="11678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BAF2716-BACD-61FF-2855-28627F0F75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0135" y="1846668"/>
            <a:ext cx="1164156" cy="11678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9740376-9EA4-8531-6670-18B9CB35AD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948" y="3096610"/>
            <a:ext cx="6550125" cy="116785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263188" y="4285017"/>
            <a:ext cx="5260443" cy="4587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atom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289171" y="5574647"/>
            <a:ext cx="5260443" cy="4587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compound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273297" y="6864277"/>
            <a:ext cx="5260443" cy="4587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percentage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C17E8C-5A23-AE5B-07B5-873D158D7D4F}"/>
              </a:ext>
            </a:extLst>
          </p:cNvPr>
          <p:cNvSpPr txBox="1"/>
          <p:nvPr/>
        </p:nvSpPr>
        <p:spPr>
          <a:xfrm rot="16200000">
            <a:off x="-1199549" y="5967405"/>
            <a:ext cx="394955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hlinkClick r:id="rId8"/>
            <a:extLst>
              <a:ext uri="{FF2B5EF4-FFF2-40B4-BE49-F238E27FC236}">
                <a16:creationId xmlns:a16="http://schemas.microsoft.com/office/drawing/2014/main" id="{8D88C2EE-07B1-C4A6-EA36-246AEDEF0CCA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percentage composition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2CCC29-6481-0511-9B10-411F5C5220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8493" y="5102762"/>
            <a:ext cx="2069836" cy="1158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3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4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9233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Percentage Mass Calculation Révision Questions on TES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4.7|9.5|3.1|16.9|0.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285</TotalTime>
  <Words>74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Comic Sans MS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13</cp:revision>
  <dcterms:created xsi:type="dcterms:W3CDTF">2023-12-11T05:33:32Z</dcterms:created>
  <dcterms:modified xsi:type="dcterms:W3CDTF">2024-02-21T17:10:31Z</dcterms:modified>
</cp:coreProperties>
</file>