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20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38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556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296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39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23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603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7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97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49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43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24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s://www.youtube.com/watch?v=uqWmy9zypi0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s.com/teaching-resource/resource-11339045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percentage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hyperlink" Target="https://www.tes.com/teaching-resource/resource-121076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AC5FA2-02DB-BB22-42D4-377CEE3CC7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111" t="43797" r="14747" b="32607"/>
          <a:stretch/>
        </p:blipFill>
        <p:spPr>
          <a:xfrm>
            <a:off x="5472892" y="7761719"/>
            <a:ext cx="1244250" cy="116785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64203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Composition</a:t>
            </a:r>
            <a:endParaRPr kumimoji="0" lang="en-GB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64286"/>
            <a:ext cx="620973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percentage by mass of copper in copper chloride (CuCl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 your answer to 3 significant figures.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Relative atomic masses (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): Cl = 35.5; Cu = 63.5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89740376-9EA4-8531-6670-18B9CB35AD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948" y="3164850"/>
            <a:ext cx="6550125" cy="1167852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269872" y="4301507"/>
            <a:ext cx="530200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the atom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295855" y="5591137"/>
            <a:ext cx="530200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the compound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279981" y="6880767"/>
            <a:ext cx="530200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percentage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7C99F8-A12B-E23F-1673-4EE7CE26D7B5}"/>
              </a:ext>
            </a:extLst>
          </p:cNvPr>
          <p:cNvSpPr txBox="1"/>
          <p:nvPr/>
        </p:nvSpPr>
        <p:spPr>
          <a:xfrm rot="16200000">
            <a:off x="-1199549" y="5967405"/>
            <a:ext cx="394955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hlinkClick r:id="rId5"/>
            <a:extLst>
              <a:ext uri="{FF2B5EF4-FFF2-40B4-BE49-F238E27FC236}">
                <a16:creationId xmlns:a16="http://schemas.microsoft.com/office/drawing/2014/main" id="{033AD63C-6350-FF23-7121-6D152FDC0F59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73866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percentage composition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82CCC29-6481-0511-9B10-411F5C5220C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8493" y="5102762"/>
            <a:ext cx="2069836" cy="11581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3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4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Percentage Mass Calculation Révision Questions on TES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5|3.6|14.8|0.9|14.9|1.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101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6</cp:revision>
  <dcterms:created xsi:type="dcterms:W3CDTF">2024-01-19T05:37:07Z</dcterms:created>
  <dcterms:modified xsi:type="dcterms:W3CDTF">2024-02-21T17:09:49Z</dcterms:modified>
</cp:coreProperties>
</file>