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50" d="100"/>
          <a:sy n="50" d="100"/>
        </p:scale>
        <p:origin x="13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79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0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9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5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8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8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1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5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19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5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649D-41A9-4107-940D-79168D8914B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692BB-DEA3-44A4-BE60-A26059CF5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1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3" Type="http://schemas.openxmlformats.org/officeDocument/2006/relationships/image" Target="../media/image2.jpeg"/><Relationship Id="rId21" Type="http://schemas.microsoft.com/office/2007/relationships/hdphoto" Target="../media/hdphoto6.wdp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5BDF56-2BF0-454F-9DB3-459E4B0B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6"/>
            <a:ext cx="6858297" cy="9144396"/>
          </a:xfrm>
          <a:prstGeom prst="rect">
            <a:avLst/>
          </a:prstGeom>
        </p:spPr>
      </p:pic>
      <p:pic>
        <p:nvPicPr>
          <p:cNvPr id="1028" name="Picture 4" descr="Safety for Pollinators – research magazine">
            <a:extLst>
              <a:ext uri="{FF2B5EF4-FFF2-40B4-BE49-F238E27FC236}">
                <a16:creationId xmlns:a16="http://schemas.microsoft.com/office/drawing/2014/main" id="{136D3EE5-8A50-4215-899E-4A6377FC6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1"/>
          <a:stretch/>
        </p:blipFill>
        <p:spPr bwMode="auto">
          <a:xfrm flipH="1">
            <a:off x="3763857" y="284272"/>
            <a:ext cx="2888400" cy="225943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2 PROVEN Flowers That Attract BEES! [2020 Guide] - Bird Watching HQ">
            <a:extLst>
              <a:ext uri="{FF2B5EF4-FFF2-40B4-BE49-F238E27FC236}">
                <a16:creationId xmlns:a16="http://schemas.microsoft.com/office/drawing/2014/main" id="{6BC95F93-F6BE-47C9-A806-C2C6B9CE5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/>
          <a:stretch/>
        </p:blipFill>
        <p:spPr bwMode="auto">
          <a:xfrm flipH="1">
            <a:off x="153810" y="3066528"/>
            <a:ext cx="3045422" cy="222779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Honeybees Fly – muscles, wings, and stomach crunches ...">
            <a:extLst>
              <a:ext uri="{FF2B5EF4-FFF2-40B4-BE49-F238E27FC236}">
                <a16:creationId xmlns:a16="http://schemas.microsoft.com/office/drawing/2014/main" id="{D75B82EE-8370-4FCE-89FA-15095E2E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4" y="5633137"/>
            <a:ext cx="3045420" cy="225470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llination | Bee Informed!">
            <a:extLst>
              <a:ext uri="{FF2B5EF4-FFF2-40B4-BE49-F238E27FC236}">
                <a16:creationId xmlns:a16="http://schemas.microsoft.com/office/drawing/2014/main" id="{BD07F678-DF96-4D2E-9D4F-A69DD256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96" y="5633138"/>
            <a:ext cx="3155168" cy="295797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A8B386-35BD-4917-AD7A-C6D787FED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492794" y="3178155"/>
            <a:ext cx="3155167" cy="210455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EF074-4391-4690-BA53-F37CDFEF9F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972"/>
          <a:stretch/>
        </p:blipFill>
        <p:spPr>
          <a:xfrm>
            <a:off x="205743" y="284272"/>
            <a:ext cx="3287052" cy="249764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F52752-12EF-494F-B3CE-547A0426AFA8}"/>
              </a:ext>
            </a:extLst>
          </p:cNvPr>
          <p:cNvSpPr/>
          <p:nvPr/>
        </p:nvSpPr>
        <p:spPr>
          <a:xfrm>
            <a:off x="5916951" y="1880004"/>
            <a:ext cx="568909" cy="352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C1610-6D64-4B61-B3FF-A8379ED206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01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82" y="1003844"/>
            <a:ext cx="2507018" cy="2507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BDEB17-8424-4A25-8B4E-A7131B9252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799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9387"/>
          <a:stretch/>
        </p:blipFill>
        <p:spPr>
          <a:xfrm>
            <a:off x="1963311" y="2928473"/>
            <a:ext cx="3287053" cy="2649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0038EA-91E4-489A-BFA9-57FA055339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78" y="6357290"/>
            <a:ext cx="3287053" cy="3790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2C414B-9254-4E16-AB20-0A3E42F0C0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9" b="100000" l="97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1666">
            <a:off x="-1754416" y="2933125"/>
            <a:ext cx="2997236" cy="29972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5B8AB0-1857-47B1-B744-7B14458309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99" b="100000" l="97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69" y="5830834"/>
            <a:ext cx="2507715" cy="250771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AA8AE0F-DE5C-4CB8-92F7-6EB8564460E2}"/>
              </a:ext>
            </a:extLst>
          </p:cNvPr>
          <p:cNvSpPr txBox="1"/>
          <p:nvPr/>
        </p:nvSpPr>
        <p:spPr>
          <a:xfrm>
            <a:off x="75147" y="8087557"/>
            <a:ext cx="2763383" cy="98488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Task:</a:t>
            </a:r>
          </a:p>
          <a:p>
            <a:pPr algn="just"/>
            <a:r>
              <a:rPr lang="en-GB" sz="1400" dirty="0"/>
              <a:t>After looking at the example produce your own article on the pollination of flowers by bees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82271C0-48E5-4121-84F8-2EB918E0D349}"/>
              </a:ext>
            </a:extLst>
          </p:cNvPr>
          <p:cNvSpPr/>
          <p:nvPr/>
        </p:nvSpPr>
        <p:spPr>
          <a:xfrm>
            <a:off x="3365205" y="8069398"/>
            <a:ext cx="2297674" cy="756199"/>
          </a:xfrm>
          <a:prstGeom prst="wedgeRoundRectCallout">
            <a:avLst>
              <a:gd name="adj1" fmla="val 72443"/>
              <a:gd name="adj2" fmla="val -8422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59CEBBE-FBA9-4C2F-97D8-BA2CD39E3DBC}"/>
              </a:ext>
            </a:extLst>
          </p:cNvPr>
          <p:cNvSpPr/>
          <p:nvPr/>
        </p:nvSpPr>
        <p:spPr>
          <a:xfrm>
            <a:off x="-11404" y="7245847"/>
            <a:ext cx="2297674" cy="733834"/>
          </a:xfrm>
          <a:prstGeom prst="wedgeRoundRectCallout">
            <a:avLst>
              <a:gd name="adj1" fmla="val 79075"/>
              <a:gd name="adj2" fmla="val 462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416A7C97-9C63-47FC-A22A-129D87CC1946}"/>
              </a:ext>
            </a:extLst>
          </p:cNvPr>
          <p:cNvSpPr/>
          <p:nvPr/>
        </p:nvSpPr>
        <p:spPr>
          <a:xfrm>
            <a:off x="3315311" y="2385969"/>
            <a:ext cx="1948388" cy="616180"/>
          </a:xfrm>
          <a:prstGeom prst="wedgeRoundRectCallout">
            <a:avLst>
              <a:gd name="adj1" fmla="val 84603"/>
              <a:gd name="adj2" fmla="val -6666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85D57D1E-16DD-48F6-95B0-40F0CD7BFABC}"/>
              </a:ext>
            </a:extLst>
          </p:cNvPr>
          <p:cNvSpPr/>
          <p:nvPr/>
        </p:nvSpPr>
        <p:spPr>
          <a:xfrm>
            <a:off x="0" y="26298"/>
            <a:ext cx="2297674" cy="977546"/>
          </a:xfrm>
          <a:prstGeom prst="wedgeRoundRectCallout">
            <a:avLst>
              <a:gd name="adj1" fmla="val 62493"/>
              <a:gd name="adj2" fmla="val 9230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5AF06038-93EB-4564-BB9A-6086275F9C12}"/>
              </a:ext>
            </a:extLst>
          </p:cNvPr>
          <p:cNvSpPr/>
          <p:nvPr/>
        </p:nvSpPr>
        <p:spPr>
          <a:xfrm>
            <a:off x="4140200" y="5097506"/>
            <a:ext cx="2675441" cy="756199"/>
          </a:xfrm>
          <a:prstGeom prst="wedgeRoundRectCallout">
            <a:avLst>
              <a:gd name="adj1" fmla="val -72474"/>
              <a:gd name="adj2" fmla="val -16483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CBC8F36-8275-4F82-84B6-A3144595E00D}"/>
              </a:ext>
            </a:extLst>
          </p:cNvPr>
          <p:cNvSpPr/>
          <p:nvPr/>
        </p:nvSpPr>
        <p:spPr>
          <a:xfrm>
            <a:off x="490065" y="2620695"/>
            <a:ext cx="2297674" cy="706002"/>
          </a:xfrm>
          <a:prstGeom prst="wedgeRoundRectCallout">
            <a:avLst>
              <a:gd name="adj1" fmla="val -53027"/>
              <a:gd name="adj2" fmla="val 1608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6" descr="News News Flash Transparent &amp; PNG Clipart Free Download - YWD">
            <a:extLst>
              <a:ext uri="{FF2B5EF4-FFF2-40B4-BE49-F238E27FC236}">
                <a16:creationId xmlns:a16="http://schemas.microsoft.com/office/drawing/2014/main" id="{EA620671-510E-4E43-BDFE-53A213EF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89" y="1434301"/>
            <a:ext cx="1498542" cy="14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5C6F64E-9231-4005-A05C-EF2D60C006C3}"/>
              </a:ext>
            </a:extLst>
          </p:cNvPr>
          <p:cNvSpPr txBox="1"/>
          <p:nvPr/>
        </p:nvSpPr>
        <p:spPr>
          <a:xfrm>
            <a:off x="-29323" y="29489"/>
            <a:ext cx="2333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 a world where the number of bees are decreasing, lets have a look why they are important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788E11-6A55-4988-A25F-2E56CA983381}"/>
              </a:ext>
            </a:extLst>
          </p:cNvPr>
          <p:cNvSpPr txBox="1"/>
          <p:nvPr/>
        </p:nvSpPr>
        <p:spPr>
          <a:xfrm>
            <a:off x="3315311" y="2394232"/>
            <a:ext cx="19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Bees fly from one flower to another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1585FD-A0D3-4F93-ADC7-C6766C6FF528}"/>
              </a:ext>
            </a:extLst>
          </p:cNvPr>
          <p:cNvSpPr txBox="1"/>
          <p:nvPr/>
        </p:nvSpPr>
        <p:spPr>
          <a:xfrm>
            <a:off x="4252591" y="5097506"/>
            <a:ext cx="2466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reason that they visit the flower is to get at nectar which they turn into honey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634C8D-282C-4A28-B790-171477D7C079}"/>
              </a:ext>
            </a:extLst>
          </p:cNvPr>
          <p:cNvSpPr txBox="1"/>
          <p:nvPr/>
        </p:nvSpPr>
        <p:spPr>
          <a:xfrm>
            <a:off x="695556" y="2606419"/>
            <a:ext cx="1948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bees get covered in pollen from the flower’s stamen’s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AC80CB-445B-4EFC-8A6C-AA9E623A0E0F}"/>
              </a:ext>
            </a:extLst>
          </p:cNvPr>
          <p:cNvSpPr txBox="1"/>
          <p:nvPr/>
        </p:nvSpPr>
        <p:spPr>
          <a:xfrm>
            <a:off x="-39761" y="7245847"/>
            <a:ext cx="2377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Once the bee is covered in pollen it flies to another flower to collect more nectar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881910-4489-46DF-8C51-5CE9F581F0D1}"/>
              </a:ext>
            </a:extLst>
          </p:cNvPr>
          <p:cNvSpPr txBox="1"/>
          <p:nvPr/>
        </p:nvSpPr>
        <p:spPr>
          <a:xfrm>
            <a:off x="3492794" y="8054441"/>
            <a:ext cx="2170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pollen from one flower fertilizers the next flower the bee goes to</a:t>
            </a:r>
          </a:p>
        </p:txBody>
      </p:sp>
      <p:pic>
        <p:nvPicPr>
          <p:cNvPr id="1040" name="Picture 16" descr="Bee, Bee Clipart, Honey Bees, Honey PNG Transparent Clipart Image ...">
            <a:extLst>
              <a:ext uri="{FF2B5EF4-FFF2-40B4-BE49-F238E27FC236}">
                <a16:creationId xmlns:a16="http://schemas.microsoft.com/office/drawing/2014/main" id="{8D4B4B36-468E-4F41-B975-7BFC9654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461" flipH="1">
            <a:off x="5504669" y="-676075"/>
            <a:ext cx="1755505" cy="19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Bee, Bee Clipart, Honey Bees, Honey PNG Transparent Clipart Image ...">
            <a:extLst>
              <a:ext uri="{FF2B5EF4-FFF2-40B4-BE49-F238E27FC236}">
                <a16:creationId xmlns:a16="http://schemas.microsoft.com/office/drawing/2014/main" id="{45CC1226-D595-4FA4-AEC5-DB02EDF5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27" y="-699533"/>
            <a:ext cx="1524284" cy="19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Bee, Bee Clipart, Honey Bees, Honey PNG Transparent Clipart Image ...">
            <a:extLst>
              <a:ext uri="{FF2B5EF4-FFF2-40B4-BE49-F238E27FC236}">
                <a16:creationId xmlns:a16="http://schemas.microsoft.com/office/drawing/2014/main" id="{AA67C3A1-D60A-436F-9C01-D8D2892B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461" flipH="1">
            <a:off x="1085559" y="4199841"/>
            <a:ext cx="1755505" cy="19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Bee, Bee Clipart, Honey Bees, Honey PNG Transparent Clipart Image ...">
            <a:extLst>
              <a:ext uri="{FF2B5EF4-FFF2-40B4-BE49-F238E27FC236}">
                <a16:creationId xmlns:a16="http://schemas.microsoft.com/office/drawing/2014/main" id="{6BBFDA67-ED96-4416-8722-C53FDB0C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5" y="7579591"/>
            <a:ext cx="1751103" cy="227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59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100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10</cp:revision>
  <dcterms:created xsi:type="dcterms:W3CDTF">2020-06-06T21:44:13Z</dcterms:created>
  <dcterms:modified xsi:type="dcterms:W3CDTF">2020-06-07T11:10:51Z</dcterms:modified>
</cp:coreProperties>
</file>