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800"/>
              <a:t>textbox</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Month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Year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Total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 of Sales</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 of Diamond Type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City by Year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800"/>
              <a:t>textbox</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Category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Clarity by Year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Clarity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Diamond Type by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p:txBody>
      </p:sp>
      <p:sp>
        <p:nvSpPr>
          <p:cNvPr id="87" name="Google Shape;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800"/>
              <a:t>textbox</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Total Sales Revenue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 of Sales</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Raw Data</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slicer</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image</a:t>
            </a:r>
            <a:endParaRPr sz="1800"/>
          </a:p>
          <a:p>
            <a:pPr indent="0" lvl="0" marL="0" rtl="0" algn="l">
              <a:spcBef>
                <a:spcPts val="0"/>
              </a:spcBef>
              <a:spcAft>
                <a:spcPts val="0"/>
              </a:spcAft>
              <a:buNone/>
            </a:pPr>
            <a:r>
              <a:rPr b="0" lang="en-US" sz="1800"/>
              <a:t>No alt text provided</a:t>
            </a:r>
            <a:endParaRPr sz="1800"/>
          </a:p>
          <a:p>
            <a:pPr indent="0" lvl="0" marL="0" rtl="0" algn="l">
              <a:spcBef>
                <a:spcPts val="0"/>
              </a:spcBef>
              <a:spcAft>
                <a:spcPts val="0"/>
              </a:spcAft>
              <a:buNone/>
            </a:pPr>
            <a:r>
              <a:t/>
            </a:r>
            <a:endParaRPr sz="1800"/>
          </a:p>
        </p:txBody>
      </p:sp>
      <p:sp>
        <p:nvSpPr>
          <p:cNvPr id="92" name="Google Shape;9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sp>
        <p:nvSpPr>
          <p:cNvPr id="16" name="Google Shape;16;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 name="Google Shape;18;p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app.powerbi.com/groups/me/reports/7eb1d1c0-3a2c-465e-954d-1cf0f89dae97/?pbi_source=PowerPoint"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pp.powerbi.com/groups/me/reports/7eb1d1c0-3a2c-465e-954d-1cf0f89dae97/?pbi_source=PowerPoint"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pp.powerbi.com/groups/me/reports/7eb1d1c0-3a2c-465e-954d-1cf0f89dae97/?pbi_source=PowerPoin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title="This slide contains the following visuals: textbox ,image ,Month by Sales Revenue ,slicer ,Year by Sales Revenue ,Total Sales Revenue ,# of Sales ,# of Diamond Type ,City by Year by Sales Revenue ,slicer ,image. Please refer to the notes on this slide for details">
            <a:hlinkClick r:id="rId3"/>
          </p:cNvPr>
          <p:cNvPicPr preferRelativeResize="0"/>
          <p:nvPr/>
        </p:nvPicPr>
        <p:blipFill rotWithShape="1">
          <a:blip r:embed="rId4">
            <a:alphaModFix/>
          </a:blip>
          <a:srcRect b="0" l="0" r="0" t="0"/>
          <a:stretch/>
        </p:blipFill>
        <p:spPr>
          <a:xfrm>
            <a:off x="76200" y="0"/>
            <a:ext cx="1202055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4" title="This slide contains the following visuals: textbox ,Category by Sales Revenue ,Clarity by Year by Sales Revenue ,Clarity by Sales Revenue ,Diamond Type by Sales Revenue ,slicer ,slicer ,image ,image. Please refer to the notes on this slide for details">
            <a:hlinkClick r:id="rId3"/>
          </p:cNvPr>
          <p:cNvPicPr preferRelativeResize="0"/>
          <p:nvPr/>
        </p:nvPicPr>
        <p:blipFill rotWithShape="1">
          <a:blip r:embed="rId4">
            <a:alphaModFix/>
          </a:blip>
          <a:srcRect b="0" l="0" r="0" t="0"/>
          <a:stretch/>
        </p:blipFill>
        <p:spPr>
          <a:xfrm>
            <a:off x="76200" y="0"/>
            <a:ext cx="1202055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title="This slide contains the following visuals: textbox ,Total Sales Revenue ,# of Sales ,Raw Data ,slicer ,slicer ,image ,image. Please refer to the notes on this slide for details">
            <a:hlinkClick r:id="rId3"/>
          </p:cNvPr>
          <p:cNvPicPr preferRelativeResize="0"/>
          <p:nvPr/>
        </p:nvPicPr>
        <p:blipFill rotWithShape="1">
          <a:blip r:embed="rId4">
            <a:alphaModFix/>
          </a:blip>
          <a:srcRect b="0" l="0" r="0" t="0"/>
          <a:stretch/>
        </p:blipFill>
        <p:spPr>
          <a:xfrm>
            <a:off x="76200" y="0"/>
            <a:ext cx="1202055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