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B30D6-6424-4C42-BB77-EB2FC5A8A99D}" type="datetimeFigureOut">
              <a:rPr lang="en-US" smtClean="0"/>
              <a:t>6/22/13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D7E01-FA9D-BC4A-ADBC-B527A567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6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D10918C-874D-3A4A-AEFF-5DFA42717EE6}" type="slidenum">
              <a:rPr lang="en-US" sz="1200">
                <a:solidFill>
                  <a:srgbClr val="000000"/>
                </a:solidFill>
              </a:rPr>
              <a:pPr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9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6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6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7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6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2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5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8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3E7B7-E504-8546-A2C1-2221F4B56180}" type="datetimeFigureOut">
              <a:rPr lang="en-US" smtClean="0"/>
              <a:t>6/22/13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C892-427F-534F-ACC9-DC42C7F93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8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72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AutoShape 2"/>
          <p:cNvSpPr>
            <a:spLocks noChangeArrowheads="1"/>
          </p:cNvSpPr>
          <p:nvPr/>
        </p:nvSpPr>
        <p:spPr bwMode="auto">
          <a:xfrm>
            <a:off x="76200" y="76200"/>
            <a:ext cx="8763000" cy="6400800"/>
          </a:xfrm>
          <a:prstGeom prst="triangle">
            <a:avLst>
              <a:gd name="adj" fmla="val 50000"/>
            </a:avLst>
          </a:prstGeom>
          <a:solidFill>
            <a:srgbClr val="000099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418" name="Line 3"/>
          <p:cNvSpPr>
            <a:spLocks noChangeShapeType="1"/>
          </p:cNvSpPr>
          <p:nvPr/>
        </p:nvSpPr>
        <p:spPr bwMode="auto">
          <a:xfrm>
            <a:off x="1447800" y="4419600"/>
            <a:ext cx="6019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2819400" y="2514600"/>
            <a:ext cx="3276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Line 5"/>
          <p:cNvSpPr>
            <a:spLocks noChangeShapeType="1"/>
          </p:cNvSpPr>
          <p:nvPr/>
        </p:nvSpPr>
        <p:spPr bwMode="auto">
          <a:xfrm>
            <a:off x="3237856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Line 6"/>
          <p:cNvSpPr>
            <a:spLocks noChangeShapeType="1"/>
          </p:cNvSpPr>
          <p:nvPr/>
        </p:nvSpPr>
        <p:spPr bwMode="auto">
          <a:xfrm>
            <a:off x="5836001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Line 7"/>
          <p:cNvSpPr>
            <a:spLocks noChangeShapeType="1"/>
          </p:cNvSpPr>
          <p:nvPr/>
        </p:nvSpPr>
        <p:spPr bwMode="auto">
          <a:xfrm>
            <a:off x="4495800" y="25146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Text Box 8"/>
          <p:cNvSpPr txBox="1">
            <a:spLocks noChangeArrowheads="1"/>
          </p:cNvSpPr>
          <p:nvPr/>
        </p:nvSpPr>
        <p:spPr bwMode="auto">
          <a:xfrm>
            <a:off x="609600" y="6019800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        50 POINTS                   </a:t>
            </a:r>
            <a:r>
              <a:rPr lang="en-US" sz="2000" b="1" i="1" dirty="0" smtClean="0">
                <a:solidFill>
                  <a:srgbClr val="FFCC00"/>
                </a:solidFill>
                <a:cs typeface="Arial" charset="0"/>
              </a:rPr>
              <a:t>50 </a:t>
            </a: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POINTS	  </a:t>
            </a:r>
            <a:r>
              <a:rPr lang="en-US" sz="2000" b="1" i="1" dirty="0" smtClean="0">
                <a:solidFill>
                  <a:srgbClr val="FFCC00"/>
                </a:solidFill>
                <a:cs typeface="Arial" charset="0"/>
              </a:rPr>
              <a:t>		   50 </a:t>
            </a: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POINTS</a:t>
            </a:r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2362200" y="4038600"/>
            <a:ext cx="510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100 POINTS		</a:t>
            </a:r>
            <a:r>
              <a:rPr lang="en-US" sz="2000" b="1" i="1" dirty="0" smtClean="0">
                <a:solidFill>
                  <a:srgbClr val="FFCC00"/>
                </a:solidFill>
                <a:cs typeface="Arial" charset="0"/>
              </a:rPr>
              <a:t>    100 </a:t>
            </a:r>
            <a:r>
              <a:rPr lang="en-US" sz="2000" b="1" i="1" dirty="0">
                <a:solidFill>
                  <a:srgbClr val="FFCC00"/>
                </a:solidFill>
                <a:cs typeface="Arial" charset="0"/>
              </a:rPr>
              <a:t>POINTS	</a:t>
            </a:r>
          </a:p>
        </p:txBody>
      </p:sp>
      <p:sp>
        <p:nvSpPr>
          <p:cNvPr id="60425" name="Text Box 10"/>
          <p:cNvSpPr txBox="1">
            <a:spLocks noChangeArrowheads="1"/>
          </p:cNvSpPr>
          <p:nvPr/>
        </p:nvSpPr>
        <p:spPr bwMode="auto">
          <a:xfrm>
            <a:off x="3352800" y="2133600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CC00"/>
                </a:solidFill>
                <a:cs typeface="Arial" charset="0"/>
              </a:rPr>
              <a:t>200 POINTS</a:t>
            </a:r>
          </a:p>
        </p:txBody>
      </p:sp>
      <p:sp>
        <p:nvSpPr>
          <p:cNvPr id="60432" name="Text Box 18"/>
          <p:cNvSpPr txBox="1">
            <a:spLocks noChangeArrowheads="1"/>
          </p:cNvSpPr>
          <p:nvPr/>
        </p:nvSpPr>
        <p:spPr bwMode="auto">
          <a:xfrm>
            <a:off x="1282729" y="4572000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FFFF"/>
                </a:solidFill>
                <a:cs typeface="Arial" charset="0"/>
              </a:rPr>
              <a:t>Put Phrase Here</a:t>
            </a:r>
            <a:endParaRPr lang="en-US" sz="200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4026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extLst/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“TALK A MILE A MINUTE”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0" y="2209800"/>
            <a:ext cx="3124200" cy="533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/>
              <a:t>BIG CONCEPT</a:t>
            </a:r>
          </a:p>
        </p:txBody>
      </p:sp>
      <p:sp>
        <p:nvSpPr>
          <p:cNvPr id="9" name="Rectangle 8"/>
          <p:cNvSpPr/>
          <p:nvPr/>
        </p:nvSpPr>
        <p:spPr>
          <a:xfrm>
            <a:off x="2667000" y="3124200"/>
            <a:ext cx="3810000" cy="33528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Examples or words that are related to the big concept.</a:t>
            </a:r>
          </a:p>
        </p:txBody>
      </p:sp>
    </p:spTree>
    <p:extLst>
      <p:ext uri="{BB962C8B-B14F-4D97-AF65-F5344CB8AC3E}">
        <p14:creationId xmlns:p14="http://schemas.microsoft.com/office/powerpoint/2010/main" val="247836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extLst/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“TALK A MILE A MINUTE”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2133600"/>
            <a:ext cx="3124200" cy="533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/>
              <a:t>Properties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438400" y="2971800"/>
            <a:ext cx="4267200" cy="3352800"/>
          </a:xfrm>
          <a:prstGeom prst="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Distributive</a:t>
            </a:r>
          </a:p>
          <a:p>
            <a:pPr algn="ctr">
              <a:defRPr/>
            </a:pPr>
            <a:r>
              <a:rPr lang="en-US" sz="3200" b="1" dirty="0"/>
              <a:t>Associative</a:t>
            </a:r>
          </a:p>
          <a:p>
            <a:pPr algn="ctr">
              <a:defRPr/>
            </a:pPr>
            <a:r>
              <a:rPr lang="en-US" sz="3200" b="1" dirty="0"/>
              <a:t>Commutative</a:t>
            </a:r>
          </a:p>
          <a:p>
            <a:pPr algn="ctr">
              <a:defRPr/>
            </a:pPr>
            <a:r>
              <a:rPr lang="en-US" sz="3200" b="1" dirty="0"/>
              <a:t>Reflexive</a:t>
            </a:r>
          </a:p>
          <a:p>
            <a:pPr algn="ctr">
              <a:defRPr/>
            </a:pPr>
            <a:r>
              <a:rPr lang="en-US" sz="3200" b="1" dirty="0"/>
              <a:t>Additive Inverse</a:t>
            </a:r>
          </a:p>
          <a:p>
            <a:pPr algn="ctr">
              <a:defRPr/>
            </a:pPr>
            <a:r>
              <a:rPr lang="en-US" sz="3200" b="1" dirty="0"/>
              <a:t>Multiplicative Identity</a:t>
            </a:r>
          </a:p>
        </p:txBody>
      </p:sp>
    </p:spTree>
    <p:extLst>
      <p:ext uri="{BB962C8B-B14F-4D97-AF65-F5344CB8AC3E}">
        <p14:creationId xmlns:p14="http://schemas.microsoft.com/office/powerpoint/2010/main" val="60380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“TALK A MILE A MINUTE”</vt:lpstr>
      <vt:lpstr>“TALK A MILE A MINUTE”</vt:lpstr>
    </vt:vector>
  </TitlesOfParts>
  <Company>The University of Virginia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Office 2004 Test Drive User</cp:lastModifiedBy>
  <cp:revision>2</cp:revision>
  <dcterms:created xsi:type="dcterms:W3CDTF">2013-03-16T01:50:11Z</dcterms:created>
  <dcterms:modified xsi:type="dcterms:W3CDTF">2013-06-22T10:57:34Z</dcterms:modified>
</cp:coreProperties>
</file>