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30D6-6424-4C42-BB77-EB2FC5A8A99D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D7E01-FA9D-BC4A-ADBC-B527A567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6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10918C-874D-3A4A-AEFF-5DFA42717EE6}" type="slidenum">
              <a:rPr lang="en-US" sz="120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6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E7B7-E504-8546-A2C1-2221F4B56180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892-427F-534F-ACC9-DC42C7F93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7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ChangeArrowheads="1"/>
          </p:cNvSpPr>
          <p:nvPr/>
        </p:nvSpPr>
        <p:spPr bwMode="auto">
          <a:xfrm>
            <a:off x="762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000099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0418" name="Line 3"/>
          <p:cNvSpPr>
            <a:spLocks noChangeShapeType="1"/>
          </p:cNvSpPr>
          <p:nvPr/>
        </p:nvSpPr>
        <p:spPr bwMode="auto">
          <a:xfrm>
            <a:off x="14478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Line 4"/>
          <p:cNvSpPr>
            <a:spLocks noChangeShapeType="1"/>
          </p:cNvSpPr>
          <p:nvPr/>
        </p:nvSpPr>
        <p:spPr bwMode="auto">
          <a:xfrm>
            <a:off x="28194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5"/>
          <p:cNvSpPr>
            <a:spLocks noChangeShapeType="1"/>
          </p:cNvSpPr>
          <p:nvPr/>
        </p:nvSpPr>
        <p:spPr bwMode="auto">
          <a:xfrm>
            <a:off x="3237856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6"/>
          <p:cNvSpPr>
            <a:spLocks noChangeShapeType="1"/>
          </p:cNvSpPr>
          <p:nvPr/>
        </p:nvSpPr>
        <p:spPr bwMode="auto">
          <a:xfrm>
            <a:off x="5836001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Line 7"/>
          <p:cNvSpPr>
            <a:spLocks noChangeShapeType="1"/>
          </p:cNvSpPr>
          <p:nvPr/>
        </p:nvSpPr>
        <p:spPr bwMode="auto">
          <a:xfrm>
            <a:off x="44958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609600" y="6019800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        50 POINTS                   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50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	  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		   50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</a:t>
            </a: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2362200" y="4038600"/>
            <a:ext cx="510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100 POINTS		</a:t>
            </a:r>
            <a:r>
              <a:rPr lang="en-US" sz="2000" b="1" i="1" dirty="0" smtClean="0">
                <a:solidFill>
                  <a:srgbClr val="FFCC00"/>
                </a:solidFill>
                <a:cs typeface="Arial" charset="0"/>
              </a:rPr>
              <a:t>    100 </a:t>
            </a:r>
            <a:r>
              <a:rPr lang="en-US" sz="2000" b="1" i="1" dirty="0">
                <a:solidFill>
                  <a:srgbClr val="FFCC00"/>
                </a:solidFill>
                <a:cs typeface="Arial" charset="0"/>
              </a:rPr>
              <a:t>POINTS	</a:t>
            </a:r>
          </a:p>
        </p:txBody>
      </p:sp>
      <p:sp>
        <p:nvSpPr>
          <p:cNvPr id="60425" name="Text Box 10"/>
          <p:cNvSpPr txBox="1">
            <a:spLocks noChangeArrowheads="1"/>
          </p:cNvSpPr>
          <p:nvPr/>
        </p:nvSpPr>
        <p:spPr bwMode="auto">
          <a:xfrm>
            <a:off x="3352800" y="21336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  <a:cs typeface="Arial" charset="0"/>
              </a:rPr>
              <a:t>200 POINTS</a:t>
            </a:r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1083157" y="5152571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Quadrilaterals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581400" y="5032826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Area and Perimeter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081486" y="5196113"/>
            <a:ext cx="198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Symmetry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362200" y="3236685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Systems of Equations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691743" y="3239999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Composite Function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479801" y="1211942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FFFF"/>
                </a:solidFill>
                <a:cs typeface="Arial" charset="0"/>
              </a:rPr>
              <a:t>Isosceles Triangle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02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“TALK A MILE A MINUTE”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2098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BIG CONCEPT</a:t>
            </a:r>
          </a:p>
        </p:txBody>
      </p:sp>
      <p:sp>
        <p:nvSpPr>
          <p:cNvPr id="9" name="Rectangle 8"/>
          <p:cNvSpPr/>
          <p:nvPr/>
        </p:nvSpPr>
        <p:spPr>
          <a:xfrm>
            <a:off x="2667000" y="3124200"/>
            <a:ext cx="3810000" cy="33528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Examples or words that are related to the big concept.</a:t>
            </a:r>
          </a:p>
        </p:txBody>
      </p:sp>
    </p:spTree>
    <p:extLst>
      <p:ext uri="{BB962C8B-B14F-4D97-AF65-F5344CB8AC3E}">
        <p14:creationId xmlns:p14="http://schemas.microsoft.com/office/powerpoint/2010/main" val="24783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“TALK A MILE A MINUTE”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133600"/>
            <a:ext cx="31242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Properties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438400" y="2971800"/>
            <a:ext cx="4267200" cy="3352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Distributive</a:t>
            </a:r>
          </a:p>
          <a:p>
            <a:pPr algn="ctr">
              <a:defRPr/>
            </a:pPr>
            <a:r>
              <a:rPr lang="en-US" sz="3200" b="1" dirty="0"/>
              <a:t>Associative</a:t>
            </a:r>
          </a:p>
          <a:p>
            <a:pPr algn="ctr">
              <a:defRPr/>
            </a:pPr>
            <a:r>
              <a:rPr lang="en-US" sz="3200" b="1" dirty="0"/>
              <a:t>Commutative</a:t>
            </a:r>
          </a:p>
          <a:p>
            <a:pPr algn="ctr">
              <a:defRPr/>
            </a:pPr>
            <a:r>
              <a:rPr lang="en-US" sz="3200" b="1" dirty="0"/>
              <a:t>Reflexive</a:t>
            </a:r>
          </a:p>
          <a:p>
            <a:pPr algn="ctr">
              <a:defRPr/>
            </a:pPr>
            <a:r>
              <a:rPr lang="en-US" sz="3200" b="1" dirty="0"/>
              <a:t>Additive Inverse</a:t>
            </a:r>
          </a:p>
          <a:p>
            <a:pPr algn="ctr">
              <a:defRPr/>
            </a:pPr>
            <a:r>
              <a:rPr lang="en-US" sz="3200" b="1" dirty="0"/>
              <a:t>Multiplicative Identity</a:t>
            </a:r>
          </a:p>
        </p:txBody>
      </p:sp>
    </p:spTree>
    <p:extLst>
      <p:ext uri="{BB962C8B-B14F-4D97-AF65-F5344CB8AC3E}">
        <p14:creationId xmlns:p14="http://schemas.microsoft.com/office/powerpoint/2010/main" val="60380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Macintosh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“TALK A MILE A MINUTE”</vt:lpstr>
      <vt:lpstr>“TALK A MILE A MINUTE”</vt:lpstr>
    </vt:vector>
  </TitlesOfParts>
  <Company>The 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5</cp:revision>
  <dcterms:created xsi:type="dcterms:W3CDTF">2013-03-16T01:50:11Z</dcterms:created>
  <dcterms:modified xsi:type="dcterms:W3CDTF">2016-04-26T16:36:53Z</dcterms:modified>
</cp:coreProperties>
</file>