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1.xml" ContentType="application/vnd.openxmlformats-officedocument.presentationml.notesSlide+xml"/>
  <Override PartName="/ppt/tags/tag17.xml" ContentType="application/vnd.openxmlformats-officedocument.presentationml.tags+xml"/>
  <Override PartName="/ppt/notesSlides/notesSlide2.xml" ContentType="application/vnd.openxmlformats-officedocument.presentationml.notesSlide+xml"/>
  <Override PartName="/ppt/tags/tag18.xml" ContentType="application/vnd.openxmlformats-officedocument.presentationml.tags+xml"/>
  <Override PartName="/ppt/notesSlides/notesSlide3.xml" ContentType="application/vnd.openxmlformats-officedocument.presentationml.notesSlide+xml"/>
  <Override PartName="/ppt/tags/tag19.xml" ContentType="application/vnd.openxmlformats-officedocument.presentationml.tags+xml"/>
  <Override PartName="/ppt/notesSlides/notesSlide4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9" r:id="rId3"/>
    <p:sldId id="258" r:id="rId4"/>
    <p:sldId id="257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2" r:id="rId15"/>
    <p:sldId id="269" r:id="rId16"/>
    <p:sldId id="271" r:id="rId17"/>
    <p:sldId id="274" r:id="rId18"/>
    <p:sldId id="273" r:id="rId19"/>
    <p:sldId id="275" r:id="rId20"/>
    <p:sldId id="276" r:id="rId21"/>
  </p:sldIdLst>
  <p:sldSz cx="12192000" cy="6858000"/>
  <p:notesSz cx="6858000" cy="9144000"/>
  <p:custDataLst>
    <p:tags r:id="rId2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7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en/hands-grabbing-grab-holding-1940248/" TargetMode="External"/><Relationship Id="rId3" Type="http://schemas.openxmlformats.org/officeDocument/2006/relationships/image" Target="../media/image12.jpg"/><Relationship Id="rId7" Type="http://schemas.openxmlformats.org/officeDocument/2006/relationships/image" Target="../media/image14.png"/><Relationship Id="rId2" Type="http://schemas.openxmlformats.org/officeDocument/2006/relationships/hyperlink" Target="http://schoolsnapshots.org/blog/2012/08/11/maryland-3rd-graders-at-a-crime-scene-camp/" TargetMode="External"/><Relationship Id="rId1" Type="http://schemas.openxmlformats.org/officeDocument/2006/relationships/image" Target="../media/image11.jpg"/><Relationship Id="rId6" Type="http://schemas.openxmlformats.org/officeDocument/2006/relationships/hyperlink" Target="https://commons.wikimedia.org/wiki/File:Reading-297450.png" TargetMode="External"/><Relationship Id="rId5" Type="http://schemas.openxmlformats.org/officeDocument/2006/relationships/image" Target="../media/image13.png"/><Relationship Id="rId4" Type="http://schemas.openxmlformats.org/officeDocument/2006/relationships/hyperlink" Target="http://ambientebio.it/infezione-allorecchio-come-trattarla-coi-rimedi-naturali/" TargetMode="External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en/hands-grabbing-grab-holding-1940248/" TargetMode="External"/><Relationship Id="rId3" Type="http://schemas.openxmlformats.org/officeDocument/2006/relationships/image" Target="../media/image12.jpg"/><Relationship Id="rId7" Type="http://schemas.openxmlformats.org/officeDocument/2006/relationships/image" Target="../media/image14.png"/><Relationship Id="rId2" Type="http://schemas.openxmlformats.org/officeDocument/2006/relationships/hyperlink" Target="http://schoolsnapshots.org/blog/2012/08/11/maryland-3rd-graders-at-a-crime-scene-camp/" TargetMode="External"/><Relationship Id="rId1" Type="http://schemas.openxmlformats.org/officeDocument/2006/relationships/image" Target="../media/image11.jpg"/><Relationship Id="rId6" Type="http://schemas.openxmlformats.org/officeDocument/2006/relationships/hyperlink" Target="https://commons.wikimedia.org/wiki/File:Reading-297450.png" TargetMode="External"/><Relationship Id="rId5" Type="http://schemas.openxmlformats.org/officeDocument/2006/relationships/image" Target="../media/image13.png"/><Relationship Id="rId4" Type="http://schemas.openxmlformats.org/officeDocument/2006/relationships/hyperlink" Target="http://ambientebio.it/infezione-allorecchio-come-trattarla-coi-rimedi-naturali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2E222F-F592-4C83-A3DD-FA71D1F20B2F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075CF1B-98EA-4C9C-991A-A3C0FBC845B4}">
      <dgm:prSet phldrT="[Text]"/>
      <dgm:spPr/>
      <dgm:t>
        <a:bodyPr/>
        <a:lstStyle/>
        <a:p>
          <a:r>
            <a:rPr lang="en-US" dirty="0"/>
            <a:t>Visual</a:t>
          </a:r>
        </a:p>
      </dgm:t>
    </dgm:pt>
    <dgm:pt modelId="{D991A232-DE95-48F4-8C9E-F8D976889D52}" type="parTrans" cxnId="{43856AFB-B9AA-49B3-BD74-4730D91B6C82}">
      <dgm:prSet/>
      <dgm:spPr/>
      <dgm:t>
        <a:bodyPr/>
        <a:lstStyle/>
        <a:p>
          <a:endParaRPr lang="en-US"/>
        </a:p>
      </dgm:t>
    </dgm:pt>
    <dgm:pt modelId="{08544E07-3695-4CFA-A115-E62078EDC53F}" type="sibTrans" cxnId="{43856AFB-B9AA-49B3-BD74-4730D91B6C82}">
      <dgm:prSet/>
      <dgm:spPr/>
      <dgm:t>
        <a:bodyPr/>
        <a:lstStyle/>
        <a:p>
          <a:endParaRPr lang="en-US"/>
        </a:p>
      </dgm:t>
    </dgm:pt>
    <dgm:pt modelId="{D63321C8-70FF-4767-A663-0C7747FA8405}">
      <dgm:prSet phldrT="[Text]"/>
      <dgm:spPr/>
      <dgm:t>
        <a:bodyPr/>
        <a:lstStyle/>
        <a:p>
          <a:r>
            <a:rPr lang="en-US" dirty="0"/>
            <a:t>Aural</a:t>
          </a:r>
        </a:p>
      </dgm:t>
    </dgm:pt>
    <dgm:pt modelId="{4A4F09E9-2C5B-4B5F-937A-D5811FC24D93}" type="parTrans" cxnId="{3CCAC067-FC60-4850-8C80-8154A5CE3C28}">
      <dgm:prSet/>
      <dgm:spPr/>
      <dgm:t>
        <a:bodyPr/>
        <a:lstStyle/>
        <a:p>
          <a:endParaRPr lang="en-US"/>
        </a:p>
      </dgm:t>
    </dgm:pt>
    <dgm:pt modelId="{E072E88E-C6AB-477B-A266-29832494C37F}" type="sibTrans" cxnId="{3CCAC067-FC60-4850-8C80-8154A5CE3C28}">
      <dgm:prSet/>
      <dgm:spPr/>
      <dgm:t>
        <a:bodyPr/>
        <a:lstStyle/>
        <a:p>
          <a:endParaRPr lang="en-US"/>
        </a:p>
      </dgm:t>
    </dgm:pt>
    <dgm:pt modelId="{9D991240-0522-4BE8-9128-C68989F5C9A0}">
      <dgm:prSet phldrT="[Text]"/>
      <dgm:spPr/>
      <dgm:t>
        <a:bodyPr/>
        <a:lstStyle/>
        <a:p>
          <a:r>
            <a:rPr lang="en-US" dirty="0"/>
            <a:t>Reading/Writing</a:t>
          </a:r>
        </a:p>
      </dgm:t>
    </dgm:pt>
    <dgm:pt modelId="{4C2B40E5-53F4-42A0-91D6-D30391C69E2D}" type="parTrans" cxnId="{CC4D6FD1-C6D1-49AC-ABC3-BE85F0055C74}">
      <dgm:prSet/>
      <dgm:spPr/>
      <dgm:t>
        <a:bodyPr/>
        <a:lstStyle/>
        <a:p>
          <a:endParaRPr lang="en-US"/>
        </a:p>
      </dgm:t>
    </dgm:pt>
    <dgm:pt modelId="{99047343-260D-4404-8210-0F8AD4133079}" type="sibTrans" cxnId="{CC4D6FD1-C6D1-49AC-ABC3-BE85F0055C74}">
      <dgm:prSet/>
      <dgm:spPr/>
      <dgm:t>
        <a:bodyPr/>
        <a:lstStyle/>
        <a:p>
          <a:endParaRPr lang="en-US"/>
        </a:p>
      </dgm:t>
    </dgm:pt>
    <dgm:pt modelId="{E2AC7EE4-FE7E-492B-8DAC-D843AC24B43A}">
      <dgm:prSet phldrT="[Text]"/>
      <dgm:spPr/>
      <dgm:t>
        <a:bodyPr/>
        <a:lstStyle/>
        <a:p>
          <a:r>
            <a:rPr lang="en-US" dirty="0"/>
            <a:t>Kinesthetic</a:t>
          </a:r>
        </a:p>
      </dgm:t>
    </dgm:pt>
    <dgm:pt modelId="{656EC4DB-94D5-4245-BDCB-4998AC11C238}" type="parTrans" cxnId="{8CC36A7C-90B3-43C8-BB92-87F47357F69C}">
      <dgm:prSet/>
      <dgm:spPr/>
      <dgm:t>
        <a:bodyPr/>
        <a:lstStyle/>
        <a:p>
          <a:endParaRPr lang="en-US"/>
        </a:p>
      </dgm:t>
    </dgm:pt>
    <dgm:pt modelId="{0CD89E00-1C89-47AE-97CE-92393FC75DF9}" type="sibTrans" cxnId="{8CC36A7C-90B3-43C8-BB92-87F47357F69C}">
      <dgm:prSet/>
      <dgm:spPr/>
      <dgm:t>
        <a:bodyPr/>
        <a:lstStyle/>
        <a:p>
          <a:endParaRPr lang="en-US"/>
        </a:p>
      </dgm:t>
    </dgm:pt>
    <dgm:pt modelId="{F5F14530-E1C3-4857-942E-9DEFBFE545BB}" type="pres">
      <dgm:prSet presAssocID="{362E222F-F592-4C83-A3DD-FA71D1F20B2F}" presName="Name0" presStyleCnt="0">
        <dgm:presLayoutVars>
          <dgm:dir/>
          <dgm:resizeHandles val="exact"/>
        </dgm:presLayoutVars>
      </dgm:prSet>
      <dgm:spPr/>
    </dgm:pt>
    <dgm:pt modelId="{DE133771-AA09-45BA-AEC6-45140541545D}" type="pres">
      <dgm:prSet presAssocID="{B075CF1B-98EA-4C9C-991A-A3C0FBC845B4}" presName="compNode" presStyleCnt="0"/>
      <dgm:spPr/>
    </dgm:pt>
    <dgm:pt modelId="{954601BE-5786-4F77-AD2C-B70B36A26833}" type="pres">
      <dgm:prSet presAssocID="{B075CF1B-98EA-4C9C-991A-A3C0FBC845B4}" presName="pict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2000" r="-2000"/>
          </a:stretch>
        </a:blipFill>
      </dgm:spPr>
    </dgm:pt>
    <dgm:pt modelId="{55D05D95-2526-45F2-BA16-F4DD26BDBC25}" type="pres">
      <dgm:prSet presAssocID="{B075CF1B-98EA-4C9C-991A-A3C0FBC845B4}" presName="textRect" presStyleLbl="revTx" presStyleIdx="0" presStyleCnt="4">
        <dgm:presLayoutVars>
          <dgm:bulletEnabled val="1"/>
        </dgm:presLayoutVars>
      </dgm:prSet>
      <dgm:spPr/>
    </dgm:pt>
    <dgm:pt modelId="{16890FB9-F600-4478-B75E-2908167E70E7}" type="pres">
      <dgm:prSet presAssocID="{08544E07-3695-4CFA-A115-E62078EDC53F}" presName="sibTrans" presStyleLbl="sibTrans2D1" presStyleIdx="0" presStyleCnt="0"/>
      <dgm:spPr/>
    </dgm:pt>
    <dgm:pt modelId="{88EFFBC8-50B4-4291-B9A8-4CB84B019BBF}" type="pres">
      <dgm:prSet presAssocID="{D63321C8-70FF-4767-A663-0C7747FA8405}" presName="compNode" presStyleCnt="0"/>
      <dgm:spPr/>
    </dgm:pt>
    <dgm:pt modelId="{45B43C3E-7DB4-4039-B602-A38CD5039783}" type="pres">
      <dgm:prSet presAssocID="{D63321C8-70FF-4767-A663-0C7747FA8405}" presName="pict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t="-31000" b="-31000"/>
          </a:stretch>
        </a:blipFill>
      </dgm:spPr>
    </dgm:pt>
    <dgm:pt modelId="{79BEE797-F731-4371-A591-1011CD60C55A}" type="pres">
      <dgm:prSet presAssocID="{D63321C8-70FF-4767-A663-0C7747FA8405}" presName="textRect" presStyleLbl="revTx" presStyleIdx="1" presStyleCnt="4">
        <dgm:presLayoutVars>
          <dgm:bulletEnabled val="1"/>
        </dgm:presLayoutVars>
      </dgm:prSet>
      <dgm:spPr/>
    </dgm:pt>
    <dgm:pt modelId="{67E6E0BA-B428-414B-B45B-75EB697FA633}" type="pres">
      <dgm:prSet presAssocID="{E072E88E-C6AB-477B-A266-29832494C37F}" presName="sibTrans" presStyleLbl="sibTrans2D1" presStyleIdx="0" presStyleCnt="0"/>
      <dgm:spPr/>
    </dgm:pt>
    <dgm:pt modelId="{77E8278E-AB3F-465C-9AD2-9938062838C5}" type="pres">
      <dgm:prSet presAssocID="{9D991240-0522-4BE8-9128-C68989F5C9A0}" presName="compNode" presStyleCnt="0"/>
      <dgm:spPr/>
    </dgm:pt>
    <dgm:pt modelId="{6B800DCE-284C-464D-96D3-717675B2E092}" type="pres">
      <dgm:prSet presAssocID="{9D991240-0522-4BE8-9128-C68989F5C9A0}" presName="pict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>
            <a:fillRect t="-4000" b="-4000"/>
          </a:stretch>
        </a:blipFill>
      </dgm:spPr>
    </dgm:pt>
    <dgm:pt modelId="{FBCDF515-6136-458A-BA4C-FDD3BB961FE0}" type="pres">
      <dgm:prSet presAssocID="{9D991240-0522-4BE8-9128-C68989F5C9A0}" presName="textRect" presStyleLbl="revTx" presStyleIdx="2" presStyleCnt="4">
        <dgm:presLayoutVars>
          <dgm:bulletEnabled val="1"/>
        </dgm:presLayoutVars>
      </dgm:prSet>
      <dgm:spPr/>
    </dgm:pt>
    <dgm:pt modelId="{4E671274-70B1-4765-A381-DED65AA38077}" type="pres">
      <dgm:prSet presAssocID="{99047343-260D-4404-8210-0F8AD4133079}" presName="sibTrans" presStyleLbl="sibTrans2D1" presStyleIdx="0" presStyleCnt="0"/>
      <dgm:spPr/>
    </dgm:pt>
    <dgm:pt modelId="{E27B4A47-C910-462A-B3DB-BECD78A68776}" type="pres">
      <dgm:prSet presAssocID="{E2AC7EE4-FE7E-492B-8DAC-D843AC24B43A}" presName="compNode" presStyleCnt="0"/>
      <dgm:spPr/>
    </dgm:pt>
    <dgm:pt modelId="{B6EAD900-74B8-4456-8B8E-91C6EDC4015B}" type="pres">
      <dgm:prSet presAssocID="{E2AC7EE4-FE7E-492B-8DAC-D843AC24B43A}" presName="pict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rcRect/>
          <a:stretch>
            <a:fillRect l="-8000" r="-8000"/>
          </a:stretch>
        </a:blipFill>
      </dgm:spPr>
    </dgm:pt>
    <dgm:pt modelId="{4F0061D1-E3BE-49A9-84E9-A59964A9F7BD}" type="pres">
      <dgm:prSet presAssocID="{E2AC7EE4-FE7E-492B-8DAC-D843AC24B43A}" presName="textRect" presStyleLbl="revTx" presStyleIdx="3" presStyleCnt="4">
        <dgm:presLayoutVars>
          <dgm:bulletEnabled val="1"/>
        </dgm:presLayoutVars>
      </dgm:prSet>
      <dgm:spPr/>
    </dgm:pt>
  </dgm:ptLst>
  <dgm:cxnLst>
    <dgm:cxn modelId="{98F6B006-B59C-46EE-AFE4-E84E26276F86}" type="presOf" srcId="{99047343-260D-4404-8210-0F8AD4133079}" destId="{4E671274-70B1-4765-A381-DED65AA38077}" srcOrd="0" destOrd="0" presId="urn:microsoft.com/office/officeart/2005/8/layout/pList1"/>
    <dgm:cxn modelId="{327D1707-8726-44E8-9E5C-EF2F368A0972}" type="presOf" srcId="{08544E07-3695-4CFA-A115-E62078EDC53F}" destId="{16890FB9-F600-4478-B75E-2908167E70E7}" srcOrd="0" destOrd="0" presId="urn:microsoft.com/office/officeart/2005/8/layout/pList1"/>
    <dgm:cxn modelId="{0BE7F415-4087-4536-AC0F-6FE6AED2FD26}" type="presOf" srcId="{D63321C8-70FF-4767-A663-0C7747FA8405}" destId="{79BEE797-F731-4371-A591-1011CD60C55A}" srcOrd="0" destOrd="0" presId="urn:microsoft.com/office/officeart/2005/8/layout/pList1"/>
    <dgm:cxn modelId="{31CECF5E-48C8-4B5D-A7FB-8A2ABC7F9505}" type="presOf" srcId="{362E222F-F592-4C83-A3DD-FA71D1F20B2F}" destId="{F5F14530-E1C3-4857-942E-9DEFBFE545BB}" srcOrd="0" destOrd="0" presId="urn:microsoft.com/office/officeart/2005/8/layout/pList1"/>
    <dgm:cxn modelId="{3CCAC067-FC60-4850-8C80-8154A5CE3C28}" srcId="{362E222F-F592-4C83-A3DD-FA71D1F20B2F}" destId="{D63321C8-70FF-4767-A663-0C7747FA8405}" srcOrd="1" destOrd="0" parTransId="{4A4F09E9-2C5B-4B5F-937A-D5811FC24D93}" sibTransId="{E072E88E-C6AB-477B-A266-29832494C37F}"/>
    <dgm:cxn modelId="{8CC36A7C-90B3-43C8-BB92-87F47357F69C}" srcId="{362E222F-F592-4C83-A3DD-FA71D1F20B2F}" destId="{E2AC7EE4-FE7E-492B-8DAC-D843AC24B43A}" srcOrd="3" destOrd="0" parTransId="{656EC4DB-94D5-4245-BDCB-4998AC11C238}" sibTransId="{0CD89E00-1C89-47AE-97CE-92393FC75DF9}"/>
    <dgm:cxn modelId="{6368879B-E489-46CD-817E-66AA57686666}" type="presOf" srcId="{B075CF1B-98EA-4C9C-991A-A3C0FBC845B4}" destId="{55D05D95-2526-45F2-BA16-F4DD26BDBC25}" srcOrd="0" destOrd="0" presId="urn:microsoft.com/office/officeart/2005/8/layout/pList1"/>
    <dgm:cxn modelId="{D18C33BA-F4CE-453C-8E7E-981AD0E780EE}" type="presOf" srcId="{9D991240-0522-4BE8-9128-C68989F5C9A0}" destId="{FBCDF515-6136-458A-BA4C-FDD3BB961FE0}" srcOrd="0" destOrd="0" presId="urn:microsoft.com/office/officeart/2005/8/layout/pList1"/>
    <dgm:cxn modelId="{CC4D6FD1-C6D1-49AC-ABC3-BE85F0055C74}" srcId="{362E222F-F592-4C83-A3DD-FA71D1F20B2F}" destId="{9D991240-0522-4BE8-9128-C68989F5C9A0}" srcOrd="2" destOrd="0" parTransId="{4C2B40E5-53F4-42A0-91D6-D30391C69E2D}" sibTransId="{99047343-260D-4404-8210-0F8AD4133079}"/>
    <dgm:cxn modelId="{DFF43ADB-D92F-446D-8802-B0B97CEF6D6C}" type="presOf" srcId="{E072E88E-C6AB-477B-A266-29832494C37F}" destId="{67E6E0BA-B428-414B-B45B-75EB697FA633}" srcOrd="0" destOrd="0" presId="urn:microsoft.com/office/officeart/2005/8/layout/pList1"/>
    <dgm:cxn modelId="{ABBF73EC-D1CF-4DB5-9446-7E9869F5F7A7}" type="presOf" srcId="{E2AC7EE4-FE7E-492B-8DAC-D843AC24B43A}" destId="{4F0061D1-E3BE-49A9-84E9-A59964A9F7BD}" srcOrd="0" destOrd="0" presId="urn:microsoft.com/office/officeart/2005/8/layout/pList1"/>
    <dgm:cxn modelId="{43856AFB-B9AA-49B3-BD74-4730D91B6C82}" srcId="{362E222F-F592-4C83-A3DD-FA71D1F20B2F}" destId="{B075CF1B-98EA-4C9C-991A-A3C0FBC845B4}" srcOrd="0" destOrd="0" parTransId="{D991A232-DE95-48F4-8C9E-F8D976889D52}" sibTransId="{08544E07-3695-4CFA-A115-E62078EDC53F}"/>
    <dgm:cxn modelId="{4407D52B-B4B3-4924-AD14-C5DCE15BC1D6}" type="presParOf" srcId="{F5F14530-E1C3-4857-942E-9DEFBFE545BB}" destId="{DE133771-AA09-45BA-AEC6-45140541545D}" srcOrd="0" destOrd="0" presId="urn:microsoft.com/office/officeart/2005/8/layout/pList1"/>
    <dgm:cxn modelId="{0A533D52-E9B1-44FA-AF19-A0DFCA591CB0}" type="presParOf" srcId="{DE133771-AA09-45BA-AEC6-45140541545D}" destId="{954601BE-5786-4F77-AD2C-B70B36A26833}" srcOrd="0" destOrd="0" presId="urn:microsoft.com/office/officeart/2005/8/layout/pList1"/>
    <dgm:cxn modelId="{7AA0F562-B5AB-4485-BC94-4E2B3B0FDCE1}" type="presParOf" srcId="{DE133771-AA09-45BA-AEC6-45140541545D}" destId="{55D05D95-2526-45F2-BA16-F4DD26BDBC25}" srcOrd="1" destOrd="0" presId="urn:microsoft.com/office/officeart/2005/8/layout/pList1"/>
    <dgm:cxn modelId="{DD9F9A5D-53B3-4A43-B891-6619E7607BE0}" type="presParOf" srcId="{F5F14530-E1C3-4857-942E-9DEFBFE545BB}" destId="{16890FB9-F600-4478-B75E-2908167E70E7}" srcOrd="1" destOrd="0" presId="urn:microsoft.com/office/officeart/2005/8/layout/pList1"/>
    <dgm:cxn modelId="{D58FEBDE-5C48-4AB0-9BA3-1CB1956D2F4F}" type="presParOf" srcId="{F5F14530-E1C3-4857-942E-9DEFBFE545BB}" destId="{88EFFBC8-50B4-4291-B9A8-4CB84B019BBF}" srcOrd="2" destOrd="0" presId="urn:microsoft.com/office/officeart/2005/8/layout/pList1"/>
    <dgm:cxn modelId="{519CBE2B-C34A-44DC-920E-AAC91243E268}" type="presParOf" srcId="{88EFFBC8-50B4-4291-B9A8-4CB84B019BBF}" destId="{45B43C3E-7DB4-4039-B602-A38CD5039783}" srcOrd="0" destOrd="0" presId="urn:microsoft.com/office/officeart/2005/8/layout/pList1"/>
    <dgm:cxn modelId="{30F7FEB3-15B5-40A5-842D-C06CDD5F7802}" type="presParOf" srcId="{88EFFBC8-50B4-4291-B9A8-4CB84B019BBF}" destId="{79BEE797-F731-4371-A591-1011CD60C55A}" srcOrd="1" destOrd="0" presId="urn:microsoft.com/office/officeart/2005/8/layout/pList1"/>
    <dgm:cxn modelId="{4B3D7E85-730E-4FDC-BE01-584AA655DF8A}" type="presParOf" srcId="{F5F14530-E1C3-4857-942E-9DEFBFE545BB}" destId="{67E6E0BA-B428-414B-B45B-75EB697FA633}" srcOrd="3" destOrd="0" presId="urn:microsoft.com/office/officeart/2005/8/layout/pList1"/>
    <dgm:cxn modelId="{09AC7C06-2C1C-4EBA-A682-4770E835D81E}" type="presParOf" srcId="{F5F14530-E1C3-4857-942E-9DEFBFE545BB}" destId="{77E8278E-AB3F-465C-9AD2-9938062838C5}" srcOrd="4" destOrd="0" presId="urn:microsoft.com/office/officeart/2005/8/layout/pList1"/>
    <dgm:cxn modelId="{A35DF396-1ABD-4FCC-9DBC-8529D0A99097}" type="presParOf" srcId="{77E8278E-AB3F-465C-9AD2-9938062838C5}" destId="{6B800DCE-284C-464D-96D3-717675B2E092}" srcOrd="0" destOrd="0" presId="urn:microsoft.com/office/officeart/2005/8/layout/pList1"/>
    <dgm:cxn modelId="{49344815-6B0E-4426-BC15-B68E8A13499B}" type="presParOf" srcId="{77E8278E-AB3F-465C-9AD2-9938062838C5}" destId="{FBCDF515-6136-458A-BA4C-FDD3BB961FE0}" srcOrd="1" destOrd="0" presId="urn:microsoft.com/office/officeart/2005/8/layout/pList1"/>
    <dgm:cxn modelId="{9C394AB6-045F-408E-8AEE-70CDDB1659B3}" type="presParOf" srcId="{F5F14530-E1C3-4857-942E-9DEFBFE545BB}" destId="{4E671274-70B1-4765-A381-DED65AA38077}" srcOrd="5" destOrd="0" presId="urn:microsoft.com/office/officeart/2005/8/layout/pList1"/>
    <dgm:cxn modelId="{DD668875-F827-49DE-9F66-BC100E2BDD93}" type="presParOf" srcId="{F5F14530-E1C3-4857-942E-9DEFBFE545BB}" destId="{E27B4A47-C910-462A-B3DB-BECD78A68776}" srcOrd="6" destOrd="0" presId="urn:microsoft.com/office/officeart/2005/8/layout/pList1"/>
    <dgm:cxn modelId="{0B7897CE-6FA1-4A82-9B57-CB5365257E31}" type="presParOf" srcId="{E27B4A47-C910-462A-B3DB-BECD78A68776}" destId="{B6EAD900-74B8-4456-8B8E-91C6EDC4015B}" srcOrd="0" destOrd="0" presId="urn:microsoft.com/office/officeart/2005/8/layout/pList1"/>
    <dgm:cxn modelId="{B8352AB1-6B62-49B1-957A-4149494A7A3F}" type="presParOf" srcId="{E27B4A47-C910-462A-B3DB-BECD78A68776}" destId="{4F0061D1-E3BE-49A9-84E9-A59964A9F7BD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4601BE-5786-4F77-AD2C-B70B36A26833}">
      <dsp:nvSpPr>
        <dsp:cNvPr id="0" name=""/>
        <dsp:cNvSpPr/>
      </dsp:nvSpPr>
      <dsp:spPr>
        <a:xfrm>
          <a:off x="5428" y="847830"/>
          <a:ext cx="2583317" cy="1779905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2000" r="-2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D05D95-2526-45F2-BA16-F4DD26BDBC25}">
      <dsp:nvSpPr>
        <dsp:cNvPr id="0" name=""/>
        <dsp:cNvSpPr/>
      </dsp:nvSpPr>
      <dsp:spPr>
        <a:xfrm>
          <a:off x="5428" y="2627736"/>
          <a:ext cx="2583317" cy="9584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77800" rIns="17780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Visual</a:t>
          </a:r>
        </a:p>
      </dsp:txBody>
      <dsp:txXfrm>
        <a:off x="5428" y="2627736"/>
        <a:ext cx="2583317" cy="958410"/>
      </dsp:txXfrm>
    </dsp:sp>
    <dsp:sp modelId="{45B43C3E-7DB4-4039-B602-A38CD5039783}">
      <dsp:nvSpPr>
        <dsp:cNvPr id="0" name=""/>
        <dsp:cNvSpPr/>
      </dsp:nvSpPr>
      <dsp:spPr>
        <a:xfrm>
          <a:off x="2847186" y="847830"/>
          <a:ext cx="2583317" cy="1779905"/>
        </a:xfrm>
        <a:prstGeom prst="round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t="-31000" b="-31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BEE797-F731-4371-A591-1011CD60C55A}">
      <dsp:nvSpPr>
        <dsp:cNvPr id="0" name=""/>
        <dsp:cNvSpPr/>
      </dsp:nvSpPr>
      <dsp:spPr>
        <a:xfrm>
          <a:off x="2847186" y="2627736"/>
          <a:ext cx="2583317" cy="9584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77800" rIns="17780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Aural</a:t>
          </a:r>
        </a:p>
      </dsp:txBody>
      <dsp:txXfrm>
        <a:off x="2847186" y="2627736"/>
        <a:ext cx="2583317" cy="958410"/>
      </dsp:txXfrm>
    </dsp:sp>
    <dsp:sp modelId="{6B800DCE-284C-464D-96D3-717675B2E092}">
      <dsp:nvSpPr>
        <dsp:cNvPr id="0" name=""/>
        <dsp:cNvSpPr/>
      </dsp:nvSpPr>
      <dsp:spPr>
        <a:xfrm>
          <a:off x="5688944" y="847830"/>
          <a:ext cx="2583317" cy="1779905"/>
        </a:xfrm>
        <a:prstGeom prst="round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>
            <a:fillRect t="-4000" b="-4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CDF515-6136-458A-BA4C-FDD3BB961FE0}">
      <dsp:nvSpPr>
        <dsp:cNvPr id="0" name=""/>
        <dsp:cNvSpPr/>
      </dsp:nvSpPr>
      <dsp:spPr>
        <a:xfrm>
          <a:off x="5688944" y="2627736"/>
          <a:ext cx="2583317" cy="9584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77800" rIns="17780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Reading/Writing</a:t>
          </a:r>
        </a:p>
      </dsp:txBody>
      <dsp:txXfrm>
        <a:off x="5688944" y="2627736"/>
        <a:ext cx="2583317" cy="958410"/>
      </dsp:txXfrm>
    </dsp:sp>
    <dsp:sp modelId="{B6EAD900-74B8-4456-8B8E-91C6EDC4015B}">
      <dsp:nvSpPr>
        <dsp:cNvPr id="0" name=""/>
        <dsp:cNvSpPr/>
      </dsp:nvSpPr>
      <dsp:spPr>
        <a:xfrm>
          <a:off x="8530701" y="847830"/>
          <a:ext cx="2583317" cy="1779905"/>
        </a:xfrm>
        <a:prstGeom prst="round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rcRect/>
          <a:stretch>
            <a:fillRect l="-8000" r="-8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0061D1-E3BE-49A9-84E9-A59964A9F7BD}">
      <dsp:nvSpPr>
        <dsp:cNvPr id="0" name=""/>
        <dsp:cNvSpPr/>
      </dsp:nvSpPr>
      <dsp:spPr>
        <a:xfrm>
          <a:off x="8530701" y="2627736"/>
          <a:ext cx="2583317" cy="9584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77800" rIns="17780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Kinesthetic</a:t>
          </a:r>
        </a:p>
      </dsp:txBody>
      <dsp:txXfrm>
        <a:off x="8530701" y="2627736"/>
        <a:ext cx="2583317" cy="9584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891B48-0261-47F4-BEB3-33062F46CAD2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D51BCD-AD06-4477-B6D0-A21F8B5D6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460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Amcor example: rather than pointing at a part of the machine and describing how to set it up. Physically show the visual learner how while talking them through it.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51BCD-AD06-4477-B6D0-A21F8B5D6D4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5928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51BCD-AD06-4477-B6D0-A21F8B5D6D4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878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51BCD-AD06-4477-B6D0-A21F8B5D6D4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0333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51BCD-AD06-4477-B6D0-A21F8B5D6D4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825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93C5BC-0C5B-433E-BB9B-8032214BBD26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03093D9-D22A-4873-83B6-77FA03BE516E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7576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3C5BC-0C5B-433E-BB9B-8032214BBD26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093D9-D22A-4873-83B6-77FA03BE5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042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3C5BC-0C5B-433E-BB9B-8032214BBD26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093D9-D22A-4873-83B6-77FA03BE5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915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3C5BC-0C5B-433E-BB9B-8032214BBD26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093D9-D22A-4873-83B6-77FA03BE5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971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3C5BC-0C5B-433E-BB9B-8032214BBD26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093D9-D22A-4873-83B6-77FA03BE516E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4692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3C5BC-0C5B-433E-BB9B-8032214BBD26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093D9-D22A-4873-83B6-77FA03BE5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235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3C5BC-0C5B-433E-BB9B-8032214BBD26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093D9-D22A-4873-83B6-77FA03BE5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131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3C5BC-0C5B-433E-BB9B-8032214BBD26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093D9-D22A-4873-83B6-77FA03BE5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714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3C5BC-0C5B-433E-BB9B-8032214BBD26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093D9-D22A-4873-83B6-77FA03BE5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960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3C5BC-0C5B-433E-BB9B-8032214BBD26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093D9-D22A-4873-83B6-77FA03BE5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838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3C5BC-0C5B-433E-BB9B-8032214BBD26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093D9-D22A-4873-83B6-77FA03BE5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027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1A93C5BC-0C5B-433E-BB9B-8032214BBD26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003093D9-D22A-4873-83B6-77FA03BE5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25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hyperlink" Target="http://jeffreygifford.com/" TargetMode="External"/><Relationship Id="rId5" Type="http://schemas.openxmlformats.org/officeDocument/2006/relationships/image" Target="../media/image9.png"/><Relationship Id="rId4" Type="http://schemas.openxmlformats.org/officeDocument/2006/relationships/hyperlink" Target="https://www.managementexchange.com/hack/designed-growth-and-engagement-fixing-invisible-stranglehold-business-success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hyperlink" Target="http://english.stackexchange.com/questions/107790/is-there-an-adjective-for-people-who-prefer-seeing-diagrams-rather-than-reading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hyperlink" Target="http://flickr.com/photos/lowercolumbiacollege/4615667229" TargetMode="External"/><Relationship Id="rId5" Type="http://schemas.openxmlformats.org/officeDocument/2006/relationships/image" Target="../media/image3.jpg"/><Relationship Id="rId4" Type="http://schemas.openxmlformats.org/officeDocument/2006/relationships/hyperlink" Target="http://infodome.wikidot.com/rules-of-combat-dome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hyperlink" Target="http://oregontrailschools.com/sandygrade/2015/02/05/5-quick-facts-about-oregons-new-state-tests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hyperlink" Target="http://thecollaboratory.wikidot.com/philosophy-of-thought-and-logic-2014-fal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hyperlink" Target="https://2012books.lardbucket.org/books/an-introduction-to-organizational-communication/s11-03-the-downside-to-teams.html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hyperlink" Target="http://aliem.com/making-your-match-rank-lis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8BCCF0-E053-492B-BE90-363EA7E8CD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87006" y="723447"/>
            <a:ext cx="4477088" cy="2926080"/>
          </a:xfrm>
        </p:spPr>
        <p:txBody>
          <a:bodyPr/>
          <a:lstStyle/>
          <a:p>
            <a:r>
              <a:rPr lang="en-US" dirty="0"/>
              <a:t>Train the Trainer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0B9A76-31CA-481F-90C7-0DDC47EDCD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73710" y="3869634"/>
            <a:ext cx="6903680" cy="1306373"/>
          </a:xfrm>
        </p:spPr>
        <p:txBody>
          <a:bodyPr>
            <a:normAutofit/>
          </a:bodyPr>
          <a:lstStyle/>
          <a:p>
            <a:r>
              <a:rPr lang="en-US" sz="3200" dirty="0"/>
              <a:t>Part One</a:t>
            </a:r>
          </a:p>
          <a:p>
            <a:r>
              <a:rPr lang="en-US" sz="3200" dirty="0"/>
              <a:t>Adult Learning  and Learning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B7F42EA-F991-4834-9414-1034C11A27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67" y="176169"/>
            <a:ext cx="3267763" cy="64872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94196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A1884-2A2D-4150-BB29-955F36A2A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4291"/>
            <a:ext cx="9875520" cy="1356360"/>
          </a:xfrm>
        </p:spPr>
        <p:txBody>
          <a:bodyPr/>
          <a:lstStyle/>
          <a:p>
            <a:r>
              <a:rPr lang="en-US" dirty="0"/>
              <a:t>Adult Learning – 5 Principles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EE5D29-8EDC-4536-8142-5CB5600E83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175" y="1296120"/>
            <a:ext cx="11630025" cy="4035004"/>
          </a:xfrm>
        </p:spPr>
        <p:txBody>
          <a:bodyPr>
            <a:normAutofit fontScale="25000" lnSpcReduction="20000"/>
          </a:bodyPr>
          <a:lstStyle/>
          <a:p>
            <a:pPr marL="45720" indent="0">
              <a:buNone/>
            </a:pPr>
            <a:r>
              <a:rPr lang="en-US" sz="12800" b="1" dirty="0">
                <a:solidFill>
                  <a:schemeClr val="accent4">
                    <a:lumMod val="75000"/>
                  </a:schemeClr>
                </a:solidFill>
              </a:rPr>
              <a:t>4) Application and Action</a:t>
            </a:r>
          </a:p>
          <a:p>
            <a:pPr marL="285750" indent="-241300">
              <a:buNone/>
            </a:pPr>
            <a:r>
              <a:rPr lang="en-US" sz="11200" dirty="0"/>
              <a:t>	</a:t>
            </a:r>
            <a:r>
              <a:rPr lang="en-US" sz="12800" dirty="0"/>
              <a:t>Adult learners are busy and practical. They learn best when: </a:t>
            </a:r>
          </a:p>
          <a:p>
            <a:pPr marL="285750" indent="-241300">
              <a:buNone/>
            </a:pPr>
            <a:endParaRPr lang="en-US" sz="12800" dirty="0"/>
          </a:p>
          <a:p>
            <a:pPr marL="387350" indent="-342900">
              <a:buFontTx/>
              <a:buChar char="-"/>
            </a:pPr>
            <a:r>
              <a:rPr lang="en-US" sz="12800" dirty="0"/>
              <a:t>There is immediate application for the learning</a:t>
            </a:r>
          </a:p>
          <a:p>
            <a:pPr marL="387350" indent="-342900">
              <a:buFontTx/>
              <a:buChar char="-"/>
            </a:pPr>
            <a:r>
              <a:rPr lang="en-US" sz="12800" dirty="0"/>
              <a:t>They participate actively in the learning process</a:t>
            </a:r>
          </a:p>
          <a:p>
            <a:pPr marL="387350" indent="-342900">
              <a:buFontTx/>
              <a:buChar char="-"/>
            </a:pPr>
            <a:r>
              <a:rPr lang="en-US" sz="12800" dirty="0"/>
              <a:t>They can practice new skills or test new knowledge before leaving a learning session</a:t>
            </a:r>
          </a:p>
          <a:p>
            <a:pPr marL="44450" indent="0">
              <a:buNone/>
            </a:pPr>
            <a:endParaRPr lang="en-US" sz="7200" dirty="0"/>
          </a:p>
          <a:p>
            <a:pPr marL="387350" indent="-342900">
              <a:buFontTx/>
              <a:buChar char="-"/>
            </a:pPr>
            <a:endParaRPr lang="en-US" dirty="0"/>
          </a:p>
          <a:p>
            <a:pPr marL="45720" indent="0">
              <a:buNone/>
            </a:pPr>
            <a:r>
              <a:rPr lang="en-US" dirty="0"/>
              <a:t>	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857886-BB94-4E32-8467-76E6AB7FA352}"/>
              </a:ext>
            </a:extLst>
          </p:cNvPr>
          <p:cNvSpPr txBox="1"/>
          <p:nvPr/>
        </p:nvSpPr>
        <p:spPr>
          <a:xfrm>
            <a:off x="3152774" y="4829049"/>
            <a:ext cx="58388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indent="0" algn="ctr">
              <a:buNone/>
            </a:pPr>
            <a:r>
              <a:rPr lang="en-US" sz="2800" b="1" dirty="0">
                <a:solidFill>
                  <a:schemeClr val="accent4">
                    <a:lumMod val="75000"/>
                  </a:schemeClr>
                </a:solidFill>
              </a:rPr>
              <a:t>Tell them WHY a task is performed the way it is. Explain the value of the process and why it is important.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979E29-DCBE-4F35-B987-FCD4777E42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35479" y="4829049"/>
            <a:ext cx="1710906" cy="16966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2EDAD2F-2544-4958-986F-A60D87B7C9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9399179" y="4608132"/>
            <a:ext cx="2080440" cy="147840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552652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A1884-2A2D-4150-BB29-955F36A2A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4291"/>
            <a:ext cx="9875520" cy="1356360"/>
          </a:xfrm>
        </p:spPr>
        <p:txBody>
          <a:bodyPr/>
          <a:lstStyle/>
          <a:p>
            <a:r>
              <a:rPr lang="en-US" dirty="0"/>
              <a:t>Adult Learning – 5 Principles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EE5D29-8EDC-4536-8142-5CB5600E83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0987" y="1028701"/>
            <a:ext cx="11630025" cy="5354846"/>
          </a:xfrm>
        </p:spPr>
        <p:txBody>
          <a:bodyPr>
            <a:normAutofit fontScale="25000" lnSpcReduction="20000"/>
          </a:bodyPr>
          <a:lstStyle/>
          <a:p>
            <a:pPr marL="45720" indent="0">
              <a:buNone/>
            </a:pPr>
            <a:r>
              <a:rPr lang="en-US" sz="11200" b="1" dirty="0">
                <a:solidFill>
                  <a:schemeClr val="accent4">
                    <a:lumMod val="75000"/>
                  </a:schemeClr>
                </a:solidFill>
              </a:rPr>
              <a:t>5)Learning Styles</a:t>
            </a:r>
          </a:p>
          <a:p>
            <a:pPr marL="285750" indent="-241300">
              <a:buNone/>
            </a:pPr>
            <a:r>
              <a:rPr lang="en-US" sz="9600" dirty="0"/>
              <a:t>	</a:t>
            </a:r>
            <a:r>
              <a:rPr lang="en-US" sz="11200" dirty="0"/>
              <a:t>Adult learners approach learning in a variety of ways, from hands-on and moving, to using their eyes, ears, and/or logic to anchor new skills and knowledge. They learn best when: </a:t>
            </a:r>
          </a:p>
          <a:p>
            <a:pPr marL="285750" indent="-241300">
              <a:buNone/>
            </a:pPr>
            <a:endParaRPr lang="en-US" sz="11200" dirty="0"/>
          </a:p>
          <a:p>
            <a:pPr marL="2315850" lvl="8" indent="0">
              <a:buNone/>
            </a:pPr>
            <a:r>
              <a:rPr lang="en-US" sz="10600" dirty="0"/>
              <a:t>	Their learning taps into a mix of learning styles that fit their   	preference </a:t>
            </a:r>
          </a:p>
          <a:p>
            <a:pPr marL="2658750" lvl="8" indent="-342900">
              <a:buFontTx/>
              <a:buChar char="-"/>
            </a:pPr>
            <a:endParaRPr lang="en-US" sz="10600" dirty="0"/>
          </a:p>
          <a:p>
            <a:pPr marL="2658750" lvl="8" indent="-342900">
              <a:buFontTx/>
              <a:buChar char="-"/>
            </a:pPr>
            <a:r>
              <a:rPr lang="en-US" sz="10600" dirty="0"/>
              <a:t>Multiple means are used to represent the material being learned</a:t>
            </a:r>
          </a:p>
          <a:p>
            <a:pPr marL="44450" indent="0">
              <a:buNone/>
            </a:pPr>
            <a:endParaRPr lang="en-US" sz="7200" dirty="0"/>
          </a:p>
          <a:p>
            <a:pPr marL="44450" indent="0">
              <a:buNone/>
            </a:pPr>
            <a:r>
              <a:rPr lang="en-US" sz="11200" b="1" dirty="0">
                <a:solidFill>
                  <a:schemeClr val="accent4">
                    <a:lumMod val="75000"/>
                  </a:schemeClr>
                </a:solidFill>
              </a:rPr>
              <a:t>					Find out what their learning style is before 			 		hand to help fast track the training by 						providing the type of learning they work 						best with. </a:t>
            </a:r>
          </a:p>
          <a:p>
            <a:pPr marL="387350" indent="-342900">
              <a:buFontTx/>
              <a:buChar char="-"/>
            </a:pPr>
            <a:endParaRPr lang="en-US" dirty="0"/>
          </a:p>
          <a:p>
            <a:pPr marL="45720" indent="0">
              <a:buNone/>
            </a:pPr>
            <a:r>
              <a:rPr lang="en-US" dirty="0"/>
              <a:t>	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12E3CA5-6D63-42D2-B804-2406BD35CD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80987" y="3136778"/>
            <a:ext cx="2695575" cy="33147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867238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38C00-3151-490A-B861-682AB6AB8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0419" y="324929"/>
            <a:ext cx="9875520" cy="1356360"/>
          </a:xfrm>
        </p:spPr>
        <p:txBody>
          <a:bodyPr/>
          <a:lstStyle/>
          <a:p>
            <a:r>
              <a:rPr lang="en-US" dirty="0"/>
              <a:t>Adult Learning Principles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53D456-74AB-4886-9CD8-BC641D22C7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884" y="1449238"/>
            <a:ext cx="10204988" cy="4646762"/>
          </a:xfrm>
        </p:spPr>
        <p:txBody>
          <a:bodyPr>
            <a:normAutofit/>
          </a:bodyPr>
          <a:lstStyle/>
          <a:p>
            <a:r>
              <a:rPr lang="en-US" sz="2800" dirty="0"/>
              <a:t>Adult learners bring their own experiences to the training that must be validated</a:t>
            </a:r>
          </a:p>
          <a:p>
            <a:r>
              <a:rPr lang="en-US" sz="2800" dirty="0"/>
              <a:t>Adult learners like to be involved in determining the direction of the training, and need to be able to apply what they learned shortly after the training</a:t>
            </a:r>
          </a:p>
          <a:p>
            <a:r>
              <a:rPr lang="en-US" sz="2800" dirty="0"/>
              <a:t>Adult learners need to know WHY something is done a certain way, and what’s in it for them (WIFM) for doing it that way</a:t>
            </a:r>
          </a:p>
          <a:p>
            <a:r>
              <a:rPr lang="en-US" sz="2800" dirty="0"/>
              <a:t>Adults have different styles of learning that aide in information understanding and retention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47397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F77DC9-EDC2-48CA-9FE2-F29B4D3D3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240" y="273170"/>
            <a:ext cx="9875520" cy="1356360"/>
          </a:xfrm>
        </p:spPr>
        <p:txBody>
          <a:bodyPr/>
          <a:lstStyle/>
          <a:p>
            <a:pPr algn="ctr"/>
            <a:r>
              <a:rPr lang="en-US" dirty="0"/>
              <a:t>Learning/Sensory Styles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F2E836C-67D5-43C9-B95A-977582C68A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8707071"/>
              </p:ext>
            </p:extLst>
          </p:nvPr>
        </p:nvGraphicFramePr>
        <p:xfrm>
          <a:off x="536276" y="1212011"/>
          <a:ext cx="11119448" cy="44339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FE81D0CD-1101-4A5E-9805-4C2EE3405172}"/>
              </a:ext>
            </a:extLst>
          </p:cNvPr>
          <p:cNvSpPr/>
          <p:nvPr/>
        </p:nvSpPr>
        <p:spPr>
          <a:xfrm>
            <a:off x="4294394" y="4925531"/>
            <a:ext cx="3600353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VARK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810657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851FF-AAF6-4B2C-88AE-3BE19CDA6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VARK Questionnaire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64DCE8-F92D-4A21-B6BD-CC008E6C4C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3272" y="1865376"/>
            <a:ext cx="9872871" cy="4038600"/>
          </a:xfrm>
        </p:spPr>
        <p:txBody>
          <a:bodyPr>
            <a:normAutofit/>
          </a:bodyPr>
          <a:lstStyle/>
          <a:p>
            <a:r>
              <a:rPr lang="en-US" sz="3600" dirty="0"/>
              <a:t>Take the VARK learning style questionnaire in your handout packet and score your results.</a:t>
            </a:r>
          </a:p>
          <a:p>
            <a:r>
              <a:rPr lang="en-US" sz="3600" dirty="0"/>
              <a:t>We will go over what each of the learning styles are after the questionnaires have been completed.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138144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FDE53-6F7C-48CC-8A6D-DD8D15F40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3259" y="113582"/>
            <a:ext cx="3722299" cy="822384"/>
          </a:xfrm>
        </p:spPr>
        <p:txBody>
          <a:bodyPr/>
          <a:lstStyle/>
          <a:p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Visual Learners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248210-101C-472E-837A-09E8480850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045" y="817523"/>
            <a:ext cx="11639910" cy="1272396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en-US" dirty="0"/>
              <a:t>Visual learners are most able to retain information when they see it, whether that’s written down, on a chart, in a video, or via a diagram. They find it much easier to remember images they have seen than recall something they’ve been told. Visual learners make up around 65% of the population.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850E63-670E-46AF-A275-A9C20D851FF6}"/>
              </a:ext>
            </a:extLst>
          </p:cNvPr>
          <p:cNvSpPr txBox="1"/>
          <p:nvPr/>
        </p:nvSpPr>
        <p:spPr>
          <a:xfrm>
            <a:off x="405442" y="1975449"/>
            <a:ext cx="275838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Signs this is you:</a:t>
            </a:r>
            <a:endParaRPr lang="en-US" dirty="0"/>
          </a:p>
          <a:p>
            <a:r>
              <a:rPr lang="en-US" dirty="0"/>
              <a:t>-  Do you find yourself remembering information better if you physically see it?</a:t>
            </a:r>
          </a:p>
          <a:p>
            <a:r>
              <a:rPr lang="en-US" dirty="0"/>
              <a:t>-  Are you aware of aesthetics around you?</a:t>
            </a:r>
          </a:p>
          <a:p>
            <a:r>
              <a:rPr lang="en-US" dirty="0"/>
              <a:t>- Do you often visualize information to help you learn?</a:t>
            </a:r>
          </a:p>
          <a:p>
            <a:pPr marL="285750" indent="-285750">
              <a:buFontTx/>
              <a:buChar char="-"/>
            </a:pPr>
            <a:r>
              <a:rPr lang="en-US" dirty="0"/>
              <a:t>Can you easily recall faces, photographs or paintings when asked?</a:t>
            </a:r>
          </a:p>
          <a:p>
            <a:pPr marL="285750" indent="-285750">
              <a:buFontTx/>
              <a:buChar char="-"/>
            </a:pPr>
            <a:r>
              <a:rPr lang="en-US" dirty="0"/>
              <a:t>Are you easily distracted by background noise?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603DBD-45B5-463C-AEC6-5F101DF98C29}"/>
              </a:ext>
            </a:extLst>
          </p:cNvPr>
          <p:cNvSpPr txBox="1"/>
          <p:nvPr/>
        </p:nvSpPr>
        <p:spPr>
          <a:xfrm>
            <a:off x="9044993" y="1975449"/>
            <a:ext cx="283473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Visual Learners like:</a:t>
            </a:r>
          </a:p>
          <a:p>
            <a:pPr marL="285750" indent="-285750">
              <a:buFontTx/>
              <a:buChar char="-"/>
            </a:pPr>
            <a:r>
              <a:rPr lang="en-US" dirty="0"/>
              <a:t>Presentations with pictures and colors</a:t>
            </a:r>
          </a:p>
          <a:p>
            <a:pPr marL="285750" indent="-285750">
              <a:buFontTx/>
              <a:buChar char="-"/>
            </a:pPr>
            <a:r>
              <a:rPr lang="en-US" dirty="0"/>
              <a:t>Videos on how to do a certain task</a:t>
            </a:r>
          </a:p>
          <a:p>
            <a:pPr marL="285750" indent="-285750">
              <a:buFontTx/>
              <a:buChar char="-"/>
            </a:pPr>
            <a:r>
              <a:rPr lang="en-US" dirty="0"/>
              <a:t>Instructions with pictures and diagrams</a:t>
            </a:r>
          </a:p>
          <a:p>
            <a:pPr marL="285750" indent="-285750">
              <a:buFontTx/>
              <a:buChar char="-"/>
            </a:pPr>
            <a:r>
              <a:rPr lang="en-US" dirty="0"/>
              <a:t>Organized training materials and workspace</a:t>
            </a:r>
          </a:p>
          <a:p>
            <a:pPr marL="285750" indent="-285750">
              <a:buFontTx/>
              <a:buChar char="-"/>
            </a:pPr>
            <a:r>
              <a:rPr lang="en-US" dirty="0"/>
              <a:t>To see the task being performed before doing it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F26EE2-4BF4-4C22-BFCF-7FF50C86D0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3823" y="2304633"/>
            <a:ext cx="5881170" cy="343418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251461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FDE53-6F7C-48CC-8A6D-DD8D15F40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4850" y="290423"/>
            <a:ext cx="4095334" cy="822384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Auditory Learners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248210-101C-472E-837A-09E8480850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045" y="935966"/>
            <a:ext cx="11639910" cy="71909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dirty="0"/>
              <a:t>Auditory learners learn by actively hearing and listening. They prefer to listen to instructions rather than read them. Auditory learners make up around 30% of the population.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850E63-670E-46AF-A275-A9C20D851FF6}"/>
              </a:ext>
            </a:extLst>
          </p:cNvPr>
          <p:cNvSpPr txBox="1"/>
          <p:nvPr/>
        </p:nvSpPr>
        <p:spPr>
          <a:xfrm>
            <a:off x="405442" y="1975449"/>
            <a:ext cx="275838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Signs this is you:</a:t>
            </a:r>
            <a:endParaRPr lang="en-US" dirty="0"/>
          </a:p>
          <a:p>
            <a:r>
              <a:rPr lang="en-US" dirty="0"/>
              <a:t>-     Do you prefer to listen and discuss rather than read or watch?</a:t>
            </a:r>
          </a:p>
          <a:p>
            <a:pPr marL="285750" indent="-285750">
              <a:buFontTx/>
              <a:buChar char="-"/>
            </a:pPr>
            <a:r>
              <a:rPr lang="en-US" dirty="0"/>
              <a:t>Do you find yourself chatting when you lose interest in something being taught?</a:t>
            </a:r>
          </a:p>
          <a:p>
            <a:pPr marL="285750" indent="-285750">
              <a:buFontTx/>
              <a:buChar char="-"/>
            </a:pPr>
            <a:r>
              <a:rPr lang="en-US" dirty="0"/>
              <a:t>Do you sometimes read instructions out loud to help comprehend them?</a:t>
            </a:r>
          </a:p>
          <a:p>
            <a:pPr marL="285750" indent="-285750">
              <a:buFontTx/>
              <a:buChar char="-"/>
            </a:pPr>
            <a:r>
              <a:rPr lang="en-US" dirty="0"/>
              <a:t>Do you like to talk through problems?</a:t>
            </a:r>
          </a:p>
          <a:p>
            <a:pPr marL="285750" indent="-285750">
              <a:buFontTx/>
              <a:buChar char="-"/>
            </a:pPr>
            <a:r>
              <a:rPr lang="en-US" dirty="0"/>
              <a:t>Are you good at explaining things?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603DBD-45B5-463C-AEC6-5F101DF98C29}"/>
              </a:ext>
            </a:extLst>
          </p:cNvPr>
          <p:cNvSpPr txBox="1"/>
          <p:nvPr/>
        </p:nvSpPr>
        <p:spPr>
          <a:xfrm>
            <a:off x="9028178" y="1975449"/>
            <a:ext cx="283473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Auditory Learners like:</a:t>
            </a:r>
          </a:p>
          <a:p>
            <a:pPr marL="285750" indent="-285750">
              <a:buFontTx/>
              <a:buChar char="-"/>
            </a:pPr>
            <a:r>
              <a:rPr lang="en-US" dirty="0"/>
              <a:t>Trainers who present information orally (talking)</a:t>
            </a:r>
          </a:p>
          <a:p>
            <a:pPr marL="285750" indent="-285750">
              <a:buFontTx/>
              <a:buChar char="-"/>
            </a:pPr>
            <a:r>
              <a:rPr lang="en-US" dirty="0"/>
              <a:t>To have the chance to talk through complex topics</a:t>
            </a:r>
          </a:p>
          <a:p>
            <a:pPr marL="285750" indent="-285750">
              <a:buFontTx/>
              <a:buChar char="-"/>
            </a:pPr>
            <a:r>
              <a:rPr lang="en-US" dirty="0"/>
              <a:t>To be around other people (to have a chance to talk)</a:t>
            </a:r>
          </a:p>
          <a:p>
            <a:pPr marL="285750" indent="-285750">
              <a:buFontTx/>
              <a:buChar char="-"/>
            </a:pPr>
            <a:r>
              <a:rPr lang="en-US" dirty="0"/>
              <a:t>To repeat things back to the trainer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F4C3472-688C-4EB3-962A-4BC0F23231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5396" y="1975449"/>
            <a:ext cx="5101207" cy="364951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646203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FDE53-6F7C-48CC-8A6D-DD8D15F40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9441" y="172549"/>
            <a:ext cx="4653118" cy="822384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Read/Write Learners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248210-101C-472E-837A-09E8480850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441" y="994933"/>
            <a:ext cx="11639910" cy="714995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2000" dirty="0"/>
              <a:t>Read/Write learners learn by reading and writing. They often take excellent notes and excel in classroom style lectures.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850E63-670E-46AF-A275-A9C20D851FF6}"/>
              </a:ext>
            </a:extLst>
          </p:cNvPr>
          <p:cNvSpPr txBox="1"/>
          <p:nvPr/>
        </p:nvSpPr>
        <p:spPr>
          <a:xfrm>
            <a:off x="405441" y="1975794"/>
            <a:ext cx="275838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Signs this is you:</a:t>
            </a:r>
          </a:p>
          <a:p>
            <a:pPr marL="285750" indent="-285750">
              <a:buFontTx/>
              <a:buChar char="-"/>
            </a:pPr>
            <a:r>
              <a:rPr lang="en-US" sz="2000" b="1" dirty="0"/>
              <a:t>You take a lot of notes, often word-for-word</a:t>
            </a:r>
          </a:p>
          <a:p>
            <a:pPr marL="285750" indent="-285750">
              <a:buFontTx/>
              <a:buChar char="-"/>
            </a:pPr>
            <a:r>
              <a:rPr lang="en-US" sz="2000" b="1" dirty="0"/>
              <a:t>You like to make lists</a:t>
            </a:r>
          </a:p>
          <a:p>
            <a:pPr marL="285750" indent="-285750">
              <a:buFontTx/>
              <a:buChar char="-"/>
            </a:pPr>
            <a:r>
              <a:rPr lang="en-US" sz="2000" b="1" dirty="0"/>
              <a:t>You tend to organize information from graphs and charts into word format</a:t>
            </a:r>
          </a:p>
          <a:p>
            <a:pPr marL="285750" indent="-285750">
              <a:buFontTx/>
              <a:buChar char="-"/>
            </a:pPr>
            <a:r>
              <a:rPr lang="en-US" sz="2000" b="1" dirty="0"/>
              <a:t>You enjoy reading, and work best in a quiet environment</a:t>
            </a:r>
            <a:endParaRPr lang="en-US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603DBD-45B5-463C-AEC6-5F101DF98C29}"/>
              </a:ext>
            </a:extLst>
          </p:cNvPr>
          <p:cNvSpPr txBox="1"/>
          <p:nvPr/>
        </p:nvSpPr>
        <p:spPr>
          <a:xfrm>
            <a:off x="9028177" y="1865721"/>
            <a:ext cx="283473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Read/Write Learners like:</a:t>
            </a:r>
          </a:p>
          <a:p>
            <a:pPr marL="285750" indent="-285750">
              <a:buFontTx/>
              <a:buChar char="-"/>
            </a:pPr>
            <a:r>
              <a:rPr lang="en-US" sz="2000" b="1" dirty="0"/>
              <a:t>To have written step-by-step directions</a:t>
            </a:r>
          </a:p>
          <a:p>
            <a:pPr marL="285750" indent="-285750">
              <a:buFontTx/>
              <a:buChar char="-"/>
            </a:pPr>
            <a:r>
              <a:rPr lang="en-US" sz="2000" b="1" dirty="0"/>
              <a:t>A notebook to carry with them to take notes in</a:t>
            </a:r>
          </a:p>
          <a:p>
            <a:pPr marL="285750" indent="-285750">
              <a:buFontTx/>
              <a:buChar char="-"/>
            </a:pPr>
            <a:r>
              <a:rPr lang="en-US" sz="2000" b="1" dirty="0"/>
              <a:t>Time to rewrite notes and organize them in a way that makes sense to them</a:t>
            </a:r>
          </a:p>
          <a:p>
            <a:pPr marL="285750" indent="-285750">
              <a:buFontTx/>
              <a:buChar char="-"/>
            </a:pPr>
            <a:r>
              <a:rPr lang="en-US" sz="2000" b="1" dirty="0"/>
              <a:t>Slow talking by the trainer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C386CE3-835F-44AF-889D-6E248970592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73" b="3713"/>
          <a:stretch/>
        </p:blipFill>
        <p:spPr>
          <a:xfrm>
            <a:off x="3721652" y="1865721"/>
            <a:ext cx="4748696" cy="357495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266172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FDE53-6F7C-48CC-8A6D-DD8D15F40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9441" y="172549"/>
            <a:ext cx="4653118" cy="822384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Kinesthetic Learners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248210-101C-472E-837A-09E8480850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0" y="994933"/>
            <a:ext cx="11639910" cy="1039483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2000" dirty="0"/>
              <a:t>Kinesthetic learners learn by moving, doing, and touching. They are explorers at heart and like to learn through active participation in what they are learning. Kinesthetic learners make up around 5% of the population.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850E63-670E-46AF-A275-A9C20D851FF6}"/>
              </a:ext>
            </a:extLst>
          </p:cNvPr>
          <p:cNvSpPr txBox="1"/>
          <p:nvPr/>
        </p:nvSpPr>
        <p:spPr>
          <a:xfrm>
            <a:off x="405441" y="1975794"/>
            <a:ext cx="275838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Signs this is you:</a:t>
            </a:r>
          </a:p>
          <a:p>
            <a:pPr marL="285750" indent="-285750">
              <a:buFontTx/>
              <a:buChar char="-"/>
            </a:pPr>
            <a:r>
              <a:rPr lang="en-US" sz="2000" b="1" dirty="0"/>
              <a:t>When you get new  furniture (or toys) you find yourself skipping the directions in the box and going right to putting it together</a:t>
            </a:r>
          </a:p>
          <a:p>
            <a:pPr marL="285750" indent="-285750">
              <a:buFontTx/>
              <a:buChar char="-"/>
            </a:pPr>
            <a:r>
              <a:rPr lang="en-US" sz="2000" b="1" dirty="0"/>
              <a:t>You have a hard time sitting still for too long</a:t>
            </a:r>
          </a:p>
          <a:p>
            <a:pPr marL="285750" indent="-285750">
              <a:buFontTx/>
              <a:buChar char="-"/>
            </a:pPr>
            <a:r>
              <a:rPr lang="en-US" sz="2000" b="1" dirty="0"/>
              <a:t>You tend to talk with your hands</a:t>
            </a:r>
            <a:endParaRPr lang="en-US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603DBD-45B5-463C-AEC6-5F101DF98C29}"/>
              </a:ext>
            </a:extLst>
          </p:cNvPr>
          <p:cNvSpPr txBox="1"/>
          <p:nvPr/>
        </p:nvSpPr>
        <p:spPr>
          <a:xfrm>
            <a:off x="9028178" y="1975449"/>
            <a:ext cx="283473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Kinesthetic Learners like:</a:t>
            </a:r>
          </a:p>
          <a:p>
            <a:pPr marL="285750" indent="-285750">
              <a:buFontTx/>
              <a:buChar char="-"/>
            </a:pPr>
            <a:r>
              <a:rPr lang="en-US" sz="2000" b="1" dirty="0"/>
              <a:t>To be able to learn something by DOING it</a:t>
            </a:r>
          </a:p>
          <a:p>
            <a:pPr marL="285750" indent="-285750">
              <a:buFontTx/>
              <a:buChar char="-"/>
            </a:pPr>
            <a:r>
              <a:rPr lang="en-US" sz="2000" b="1" dirty="0"/>
              <a:t>Something to keep their hands busy during long talks</a:t>
            </a:r>
          </a:p>
          <a:p>
            <a:pPr marL="285750" indent="-285750">
              <a:buFontTx/>
              <a:buChar char="-"/>
            </a:pPr>
            <a:r>
              <a:rPr lang="en-US" sz="2000" b="1" dirty="0"/>
              <a:t>To skip the written instructions and have something explained to them as they are doing it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41E9AD-D465-4289-B7BA-C530C2066C5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305"/>
          <a:stretch/>
        </p:blipFill>
        <p:spPr>
          <a:xfrm>
            <a:off x="3442519" y="2264509"/>
            <a:ext cx="4765545" cy="285026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70496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17168-2974-44FD-B366-C10B81CD4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VARK Learning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776CAC-F1A9-47DF-9AFA-086C333CB1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Activity 3</a:t>
            </a:r>
          </a:p>
          <a:p>
            <a:r>
              <a:rPr lang="en-US" dirty="0"/>
              <a:t>Get with a partner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20294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B5167-FC2B-4CCF-93F3-086F7E81A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882" y="647811"/>
            <a:ext cx="9875520" cy="1356360"/>
          </a:xfrm>
        </p:spPr>
        <p:txBody>
          <a:bodyPr/>
          <a:lstStyle/>
          <a:p>
            <a:r>
              <a:rPr lang="en-US" dirty="0"/>
              <a:t>Training Session Ground Rules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008720-E7ED-4A44-9488-31527AD126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Hour long sessions</a:t>
            </a:r>
          </a:p>
          <a:p>
            <a:r>
              <a:rPr lang="en-US" dirty="0"/>
              <a:t>Snacks and drinks are fine, as long as the noise level is reasonable</a:t>
            </a:r>
          </a:p>
          <a:p>
            <a:r>
              <a:rPr lang="en-US" dirty="0"/>
              <a:t>Questions are GREAT! Odds are, if you’re thinking it, someone else is too. </a:t>
            </a:r>
          </a:p>
          <a:p>
            <a:r>
              <a:rPr lang="en-US" dirty="0"/>
              <a:t>Judgement free zone!</a:t>
            </a:r>
          </a:p>
          <a:p>
            <a:r>
              <a:rPr lang="en-US" dirty="0"/>
              <a:t>Parking Lot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7DADE6-571C-40C1-9F8F-422FF33B94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390194" y="330836"/>
            <a:ext cx="3529814" cy="23750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01F9B2E-769C-4648-8AAB-A9E69F527F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3837991" y="3916401"/>
            <a:ext cx="4516017" cy="2612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810608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29864-F47D-420D-A863-DAC10A477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Reflection on today’s class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B782D3-AE51-4B36-8AFD-6024D39A65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 a note card, write down 2 things you learned today or found interesting. </a:t>
            </a:r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For next time:</a:t>
            </a:r>
          </a:p>
          <a:p>
            <a:pPr lvl="1"/>
            <a:r>
              <a:rPr lang="en-US" dirty="0"/>
              <a:t>Prepare 2 quiz questions about today’s lesson and be prepared to quiz your peers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528029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CB2D8-B8F8-4074-9548-5911B5C0F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172" y="357674"/>
            <a:ext cx="9875520" cy="1356360"/>
          </a:xfrm>
        </p:spPr>
        <p:txBody>
          <a:bodyPr/>
          <a:lstStyle/>
          <a:p>
            <a:r>
              <a:rPr lang="en-US" dirty="0"/>
              <a:t>Building a Relationship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3B7FF7-9F8A-4E9E-93C7-E45F7C4CFF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179" y="1714034"/>
            <a:ext cx="8617186" cy="4038600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Write the following information on your note card:</a:t>
            </a:r>
          </a:p>
          <a:p>
            <a:pPr lvl="1"/>
            <a:r>
              <a:rPr lang="en-US" sz="3200" dirty="0"/>
              <a:t>Your name</a:t>
            </a:r>
          </a:p>
          <a:p>
            <a:pPr lvl="1"/>
            <a:r>
              <a:rPr lang="en-US" sz="3200" dirty="0"/>
              <a:t>How long you have worked for the company</a:t>
            </a:r>
          </a:p>
          <a:p>
            <a:pPr lvl="1"/>
            <a:r>
              <a:rPr lang="en-US" sz="3200" dirty="0"/>
              <a:t>Your current position</a:t>
            </a:r>
          </a:p>
          <a:p>
            <a:pPr lvl="1"/>
            <a:r>
              <a:rPr lang="en-US" sz="3200" dirty="0"/>
              <a:t>Your level of training experience (here or elsewhere)</a:t>
            </a:r>
          </a:p>
          <a:p>
            <a:pPr lvl="1"/>
            <a:r>
              <a:rPr lang="en-US" sz="3200" dirty="0"/>
              <a:t>What do you like to do for fun when you’re not at work?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00F83A4-3E9C-40A7-8F33-EDE81479F9BB}"/>
              </a:ext>
            </a:extLst>
          </p:cNvPr>
          <p:cNvSpPr/>
          <p:nvPr/>
        </p:nvSpPr>
        <p:spPr>
          <a:xfrm rot="19094516">
            <a:off x="8434682" y="1285214"/>
            <a:ext cx="3874021" cy="2333614"/>
          </a:xfrm>
          <a:custGeom>
            <a:avLst/>
            <a:gdLst>
              <a:gd name="connsiteX0" fmla="*/ 2455189 w 6034689"/>
              <a:gd name="connsiteY0" fmla="*/ 3265963 h 3292267"/>
              <a:gd name="connsiteX1" fmla="*/ 2368738 w 6034689"/>
              <a:gd name="connsiteY1" fmla="*/ 3226935 h 3292267"/>
              <a:gd name="connsiteX2" fmla="*/ 2316132 w 6034689"/>
              <a:gd name="connsiteY2" fmla="*/ 3222795 h 3292267"/>
              <a:gd name="connsiteX3" fmla="*/ 2232594 w 6034689"/>
              <a:gd name="connsiteY3" fmla="*/ 3210992 h 3292267"/>
              <a:gd name="connsiteX4" fmla="*/ 2158851 w 6034689"/>
              <a:gd name="connsiteY4" fmla="*/ 3192456 h 3292267"/>
              <a:gd name="connsiteX5" fmla="*/ 1932704 w 6034689"/>
              <a:gd name="connsiteY5" fmla="*/ 3129723 h 3292267"/>
              <a:gd name="connsiteX6" fmla="*/ 1863221 w 6034689"/>
              <a:gd name="connsiteY6" fmla="*/ 3119258 h 3292267"/>
              <a:gd name="connsiteX7" fmla="*/ 1468791 w 6034689"/>
              <a:gd name="connsiteY7" fmla="*/ 3028362 h 3292267"/>
              <a:gd name="connsiteX8" fmla="*/ 1385872 w 6034689"/>
              <a:gd name="connsiteY8" fmla="*/ 2981601 h 3292267"/>
              <a:gd name="connsiteX9" fmla="*/ 1294434 w 6034689"/>
              <a:gd name="connsiteY9" fmla="*/ 2929684 h 3292267"/>
              <a:gd name="connsiteX10" fmla="*/ 1236271 w 6034689"/>
              <a:gd name="connsiteY10" fmla="*/ 2886016 h 3292267"/>
              <a:gd name="connsiteX11" fmla="*/ 1135986 w 6034689"/>
              <a:gd name="connsiteY11" fmla="*/ 2653632 h 3292267"/>
              <a:gd name="connsiteX12" fmla="*/ 1018873 w 6034689"/>
              <a:gd name="connsiteY12" fmla="*/ 2578349 h 3292267"/>
              <a:gd name="connsiteX13" fmla="*/ 534053 w 6034689"/>
              <a:gd name="connsiteY13" fmla="*/ 2460415 h 3292267"/>
              <a:gd name="connsiteX14" fmla="*/ 254021 w 6034689"/>
              <a:gd name="connsiteY14" fmla="*/ 2458280 h 3292267"/>
              <a:gd name="connsiteX15" fmla="*/ 8572 w 6034689"/>
              <a:gd name="connsiteY15" fmla="*/ 2427263 h 3292267"/>
              <a:gd name="connsiteX16" fmla="*/ 214310 w 6034689"/>
              <a:gd name="connsiteY16" fmla="*/ 2373889 h 3292267"/>
              <a:gd name="connsiteX17" fmla="*/ 585781 w 6034689"/>
              <a:gd name="connsiteY17" fmla="*/ 2381820 h 3292267"/>
              <a:gd name="connsiteX18" fmla="*/ 717224 w 6034689"/>
              <a:gd name="connsiteY18" fmla="*/ 2409695 h 3292267"/>
              <a:gd name="connsiteX19" fmla="*/ 840767 w 6034689"/>
              <a:gd name="connsiteY19" fmla="*/ 2432082 h 3292267"/>
              <a:gd name="connsiteX20" fmla="*/ 1300149 w 6034689"/>
              <a:gd name="connsiteY20" fmla="*/ 2589991 h 3292267"/>
              <a:gd name="connsiteX21" fmla="*/ 1408734 w 6034689"/>
              <a:gd name="connsiteY21" fmla="*/ 2641850 h 3292267"/>
              <a:gd name="connsiteX22" fmla="*/ 1505887 w 6034689"/>
              <a:gd name="connsiteY22" fmla="*/ 2630296 h 3292267"/>
              <a:gd name="connsiteX23" fmla="*/ 1665901 w 6034689"/>
              <a:gd name="connsiteY23" fmla="*/ 2642707 h 3292267"/>
              <a:gd name="connsiteX24" fmla="*/ 1848737 w 6034689"/>
              <a:gd name="connsiteY24" fmla="*/ 2812608 h 3292267"/>
              <a:gd name="connsiteX25" fmla="*/ 1857355 w 6034689"/>
              <a:gd name="connsiteY25" fmla="*/ 2838268 h 3292267"/>
              <a:gd name="connsiteX26" fmla="*/ 1958080 w 6034689"/>
              <a:gd name="connsiteY26" fmla="*/ 2741156 h 3292267"/>
              <a:gd name="connsiteX27" fmla="*/ 2093077 w 6034689"/>
              <a:gd name="connsiteY27" fmla="*/ 2626815 h 3292267"/>
              <a:gd name="connsiteX28" fmla="*/ 2275914 w 6034689"/>
              <a:gd name="connsiteY28" fmla="*/ 2668218 h 3292267"/>
              <a:gd name="connsiteX29" fmla="*/ 2315503 w 6034689"/>
              <a:gd name="connsiteY29" fmla="*/ 2714479 h 3292267"/>
              <a:gd name="connsiteX30" fmla="*/ 2338675 w 6034689"/>
              <a:gd name="connsiteY30" fmla="*/ 2691303 h 3292267"/>
              <a:gd name="connsiteX31" fmla="*/ 2509511 w 6034689"/>
              <a:gd name="connsiteY31" fmla="*/ 2666641 h 3292267"/>
              <a:gd name="connsiteX32" fmla="*/ 2637436 w 6034689"/>
              <a:gd name="connsiteY32" fmla="*/ 2796696 h 3292267"/>
              <a:gd name="connsiteX33" fmla="*/ 2625686 w 6034689"/>
              <a:gd name="connsiteY33" fmla="*/ 2879182 h 3292267"/>
              <a:gd name="connsiteX34" fmla="*/ 2619442 w 6034689"/>
              <a:gd name="connsiteY34" fmla="*/ 2915596 h 3292267"/>
              <a:gd name="connsiteX35" fmla="*/ 2678981 w 6034689"/>
              <a:gd name="connsiteY35" fmla="*/ 2931200 h 3292267"/>
              <a:gd name="connsiteX36" fmla="*/ 2802528 w 6034689"/>
              <a:gd name="connsiteY36" fmla="*/ 3015751 h 3292267"/>
              <a:gd name="connsiteX37" fmla="*/ 2857229 w 6034689"/>
              <a:gd name="connsiteY37" fmla="*/ 3056974 h 3292267"/>
              <a:gd name="connsiteX38" fmla="*/ 2937236 w 6034689"/>
              <a:gd name="connsiteY38" fmla="*/ 3072597 h 3292267"/>
              <a:gd name="connsiteX39" fmla="*/ 3084083 w 6034689"/>
              <a:gd name="connsiteY39" fmla="*/ 3056416 h 3292267"/>
              <a:gd name="connsiteX40" fmla="*/ 3086058 w 6034689"/>
              <a:gd name="connsiteY40" fmla="*/ 2942264 h 3292267"/>
              <a:gd name="connsiteX41" fmla="*/ 3000455 w 6034689"/>
              <a:gd name="connsiteY41" fmla="*/ 2900392 h 3292267"/>
              <a:gd name="connsiteX42" fmla="*/ 2841898 w 6034689"/>
              <a:gd name="connsiteY42" fmla="*/ 2858540 h 3292267"/>
              <a:gd name="connsiteX43" fmla="*/ 2741443 w 6034689"/>
              <a:gd name="connsiteY43" fmla="*/ 2796945 h 3292267"/>
              <a:gd name="connsiteX44" fmla="*/ 2808442 w 6034689"/>
              <a:gd name="connsiteY44" fmla="*/ 2786619 h 3292267"/>
              <a:gd name="connsiteX45" fmla="*/ 2906045 w 6034689"/>
              <a:gd name="connsiteY45" fmla="*/ 2797335 h 3292267"/>
              <a:gd name="connsiteX46" fmla="*/ 2987109 w 6034689"/>
              <a:gd name="connsiteY46" fmla="*/ 2818604 h 3292267"/>
              <a:gd name="connsiteX47" fmla="*/ 3274460 w 6034689"/>
              <a:gd name="connsiteY47" fmla="*/ 2913062 h 3292267"/>
              <a:gd name="connsiteX48" fmla="*/ 3532575 w 6034689"/>
              <a:gd name="connsiteY48" fmla="*/ 2928077 h 3292267"/>
              <a:gd name="connsiteX49" fmla="*/ 3574509 w 6034689"/>
              <a:gd name="connsiteY49" fmla="*/ 2847118 h 3292267"/>
              <a:gd name="connsiteX50" fmla="*/ 3543258 w 6034689"/>
              <a:gd name="connsiteY50" fmla="*/ 2797743 h 3292267"/>
              <a:gd name="connsiteX51" fmla="*/ 3312524 w 6034689"/>
              <a:gd name="connsiteY51" fmla="*/ 2696122 h 3292267"/>
              <a:gd name="connsiteX52" fmla="*/ 3159652 w 6034689"/>
              <a:gd name="connsiteY52" fmla="*/ 2632551 h 3292267"/>
              <a:gd name="connsiteX53" fmla="*/ 2980336 w 6034689"/>
              <a:gd name="connsiteY53" fmla="*/ 2516913 h 3292267"/>
              <a:gd name="connsiteX54" fmla="*/ 3034599 w 6034689"/>
              <a:gd name="connsiteY54" fmla="*/ 2499663 h 3292267"/>
              <a:gd name="connsiteX55" fmla="*/ 3168928 w 6034689"/>
              <a:gd name="connsiteY55" fmla="*/ 2561987 h 3292267"/>
              <a:gd name="connsiteX56" fmla="*/ 3363235 w 6034689"/>
              <a:gd name="connsiteY56" fmla="*/ 2647626 h 3292267"/>
              <a:gd name="connsiteX57" fmla="*/ 3528965 w 6034689"/>
              <a:gd name="connsiteY57" fmla="*/ 2706787 h 3292267"/>
              <a:gd name="connsiteX58" fmla="*/ 3652242 w 6034689"/>
              <a:gd name="connsiteY58" fmla="*/ 2741945 h 3292267"/>
              <a:gd name="connsiteX59" fmla="*/ 3822659 w 6034689"/>
              <a:gd name="connsiteY59" fmla="*/ 2741166 h 3292267"/>
              <a:gd name="connsiteX60" fmla="*/ 3894727 w 6034689"/>
              <a:gd name="connsiteY60" fmla="*/ 2635455 h 3292267"/>
              <a:gd name="connsiteX61" fmla="*/ 3706125 w 6034689"/>
              <a:gd name="connsiteY61" fmla="*/ 2492281 h 3292267"/>
              <a:gd name="connsiteX62" fmla="*/ 3217285 w 6034689"/>
              <a:gd name="connsiteY62" fmla="*/ 2184773 h 3292267"/>
              <a:gd name="connsiteX63" fmla="*/ 3143024 w 6034689"/>
              <a:gd name="connsiteY63" fmla="*/ 2112393 h 3292267"/>
              <a:gd name="connsiteX64" fmla="*/ 3264506 w 6034689"/>
              <a:gd name="connsiteY64" fmla="*/ 2133833 h 3292267"/>
              <a:gd name="connsiteX65" fmla="*/ 3460389 w 6034689"/>
              <a:gd name="connsiteY65" fmla="*/ 2246548 h 3292267"/>
              <a:gd name="connsiteX66" fmla="*/ 3656920 w 6034689"/>
              <a:gd name="connsiteY66" fmla="*/ 2359532 h 3292267"/>
              <a:gd name="connsiteX67" fmla="*/ 3969896 w 6034689"/>
              <a:gd name="connsiteY67" fmla="*/ 2530880 h 3292267"/>
              <a:gd name="connsiteX68" fmla="*/ 4044427 w 6034689"/>
              <a:gd name="connsiteY68" fmla="*/ 2568033 h 3292267"/>
              <a:gd name="connsiteX69" fmla="*/ 4097851 w 6034689"/>
              <a:gd name="connsiteY69" fmla="*/ 2586829 h 3292267"/>
              <a:gd name="connsiteX70" fmla="*/ 4202995 w 6034689"/>
              <a:gd name="connsiteY70" fmla="*/ 2530301 h 3292267"/>
              <a:gd name="connsiteX71" fmla="*/ 4151316 w 6034689"/>
              <a:gd name="connsiteY71" fmla="*/ 2335319 h 3292267"/>
              <a:gd name="connsiteX72" fmla="*/ 4094161 w 6034689"/>
              <a:gd name="connsiteY72" fmla="*/ 2309600 h 3292267"/>
              <a:gd name="connsiteX73" fmla="*/ 4014154 w 6034689"/>
              <a:gd name="connsiteY73" fmla="*/ 2249581 h 3292267"/>
              <a:gd name="connsiteX74" fmla="*/ 3388611 w 6034689"/>
              <a:gd name="connsiteY74" fmla="*/ 1719147 h 3292267"/>
              <a:gd name="connsiteX75" fmla="*/ 3167152 w 6034689"/>
              <a:gd name="connsiteY75" fmla="*/ 1638656 h 3292267"/>
              <a:gd name="connsiteX76" fmla="*/ 3022140 w 6034689"/>
              <a:gd name="connsiteY76" fmla="*/ 1599448 h 3292267"/>
              <a:gd name="connsiteX77" fmla="*/ 2958891 w 6034689"/>
              <a:gd name="connsiteY77" fmla="*/ 1588553 h 3292267"/>
              <a:gd name="connsiteX78" fmla="*/ 2881018 w 6034689"/>
              <a:gd name="connsiteY78" fmla="*/ 1577230 h 3292267"/>
              <a:gd name="connsiteX79" fmla="*/ 2677525 w 6034689"/>
              <a:gd name="connsiteY79" fmla="*/ 1569498 h 3292267"/>
              <a:gd name="connsiteX80" fmla="*/ 2414552 w 6034689"/>
              <a:gd name="connsiteY80" fmla="*/ 1659507 h 3292267"/>
              <a:gd name="connsiteX81" fmla="*/ 2345976 w 6034689"/>
              <a:gd name="connsiteY81" fmla="*/ 1687281 h 3292267"/>
              <a:gd name="connsiteX82" fmla="*/ 1871639 w 6034689"/>
              <a:gd name="connsiteY82" fmla="*/ 1785271 h 3292267"/>
              <a:gd name="connsiteX83" fmla="*/ 1402001 w 6034689"/>
              <a:gd name="connsiteY83" fmla="*/ 1689905 h 3292267"/>
              <a:gd name="connsiteX84" fmla="*/ 1323400 w 6034689"/>
              <a:gd name="connsiteY84" fmla="*/ 1446687 h 3292267"/>
              <a:gd name="connsiteX85" fmla="*/ 1446268 w 6034689"/>
              <a:gd name="connsiteY85" fmla="*/ 1370386 h 3292267"/>
              <a:gd name="connsiteX86" fmla="*/ 1597325 w 6034689"/>
              <a:gd name="connsiteY86" fmla="*/ 1328115 h 3292267"/>
              <a:gd name="connsiteX87" fmla="*/ 1891778 w 6034689"/>
              <a:gd name="connsiteY87" fmla="*/ 1189979 h 3292267"/>
              <a:gd name="connsiteX88" fmla="*/ 2094524 w 6034689"/>
              <a:gd name="connsiteY88" fmla="*/ 1130459 h 3292267"/>
              <a:gd name="connsiteX89" fmla="*/ 2973633 w 6034689"/>
              <a:gd name="connsiteY89" fmla="*/ 860623 h 3292267"/>
              <a:gd name="connsiteX90" fmla="*/ 3147044 w 6034689"/>
              <a:gd name="connsiteY90" fmla="*/ 786527 h 3292267"/>
              <a:gd name="connsiteX91" fmla="*/ 3210383 w 6034689"/>
              <a:gd name="connsiteY91" fmla="*/ 769298 h 3292267"/>
              <a:gd name="connsiteX92" fmla="*/ 3270391 w 6034689"/>
              <a:gd name="connsiteY92" fmla="*/ 751499 h 3292267"/>
              <a:gd name="connsiteX93" fmla="*/ 3294659 w 6034689"/>
              <a:gd name="connsiteY93" fmla="*/ 711973 h 3292267"/>
              <a:gd name="connsiteX94" fmla="*/ 3277512 w 6034689"/>
              <a:gd name="connsiteY94" fmla="*/ 659535 h 3292267"/>
              <a:gd name="connsiteX95" fmla="*/ 3209685 w 6034689"/>
              <a:gd name="connsiteY95" fmla="*/ 597661 h 3292267"/>
              <a:gd name="connsiteX96" fmla="*/ 3186074 w 6034689"/>
              <a:gd name="connsiteY96" fmla="*/ 620517 h 3292267"/>
              <a:gd name="connsiteX97" fmla="*/ 3163213 w 6034689"/>
              <a:gd name="connsiteY97" fmla="*/ 643384 h 3292267"/>
              <a:gd name="connsiteX98" fmla="*/ 3140351 w 6034689"/>
              <a:gd name="connsiteY98" fmla="*/ 624907 h 3292267"/>
              <a:gd name="connsiteX99" fmla="*/ 3108920 w 6034689"/>
              <a:gd name="connsiteY99" fmla="*/ 613065 h 3292267"/>
              <a:gd name="connsiteX100" fmla="*/ 2731278 w 6034689"/>
              <a:gd name="connsiteY100" fmla="*/ 665053 h 3292267"/>
              <a:gd name="connsiteX101" fmla="*/ 2588401 w 6034689"/>
              <a:gd name="connsiteY101" fmla="*/ 686702 h 3292267"/>
              <a:gd name="connsiteX102" fmla="*/ 2483138 w 6034689"/>
              <a:gd name="connsiteY102" fmla="*/ 718926 h 3292267"/>
              <a:gd name="connsiteX103" fmla="*/ 2318516 w 6034689"/>
              <a:gd name="connsiteY103" fmla="*/ 784382 h 3292267"/>
              <a:gd name="connsiteX104" fmla="*/ 1977052 w 6034689"/>
              <a:gd name="connsiteY104" fmla="*/ 952048 h 3292267"/>
              <a:gd name="connsiteX105" fmla="*/ 1884167 w 6034689"/>
              <a:gd name="connsiteY105" fmla="*/ 979454 h 3292267"/>
              <a:gd name="connsiteX106" fmla="*/ 1711336 w 6034689"/>
              <a:gd name="connsiteY106" fmla="*/ 1025266 h 3292267"/>
              <a:gd name="connsiteX107" fmla="*/ 1523931 w 6034689"/>
              <a:gd name="connsiteY107" fmla="*/ 1071887 h 3292267"/>
              <a:gd name="connsiteX108" fmla="*/ 1292518 w 6034689"/>
              <a:gd name="connsiteY108" fmla="*/ 1086822 h 3292267"/>
              <a:gd name="connsiteX109" fmla="*/ 1011581 w 6034689"/>
              <a:gd name="connsiteY109" fmla="*/ 1088508 h 3292267"/>
              <a:gd name="connsiteX110" fmla="*/ 717224 w 6034689"/>
              <a:gd name="connsiteY110" fmla="*/ 1109169 h 3292267"/>
              <a:gd name="connsiteX111" fmla="*/ 20002 w 6034689"/>
              <a:gd name="connsiteY111" fmla="*/ 1010312 h 3292267"/>
              <a:gd name="connsiteX112" fmla="*/ 37329 w 6034689"/>
              <a:gd name="connsiteY112" fmla="*/ 986198 h 3292267"/>
              <a:gd name="connsiteX113" fmla="*/ 305749 w 6034689"/>
              <a:gd name="connsiteY113" fmla="*/ 998679 h 3292267"/>
              <a:gd name="connsiteX114" fmla="*/ 1025825 w 6034689"/>
              <a:gd name="connsiteY114" fmla="*/ 1002879 h 3292267"/>
              <a:gd name="connsiteX115" fmla="*/ 1248710 w 6034689"/>
              <a:gd name="connsiteY115" fmla="*/ 1002120 h 3292267"/>
              <a:gd name="connsiteX116" fmla="*/ 1580179 w 6034689"/>
              <a:gd name="connsiteY116" fmla="*/ 976361 h 3292267"/>
              <a:gd name="connsiteX117" fmla="*/ 1814484 w 6034689"/>
              <a:gd name="connsiteY117" fmla="*/ 921789 h 3292267"/>
              <a:gd name="connsiteX118" fmla="*/ 1929064 w 6034689"/>
              <a:gd name="connsiteY118" fmla="*/ 879718 h 3292267"/>
              <a:gd name="connsiteX119" fmla="*/ 2043354 w 6034689"/>
              <a:gd name="connsiteY119" fmla="*/ 818821 h 3292267"/>
              <a:gd name="connsiteX120" fmla="*/ 2386054 w 6034689"/>
              <a:gd name="connsiteY120" fmla="*/ 643184 h 3292267"/>
              <a:gd name="connsiteX121" fmla="*/ 2545998 w 6034689"/>
              <a:gd name="connsiteY121" fmla="*/ 591675 h 3292267"/>
              <a:gd name="connsiteX122" fmla="*/ 3083984 w 6034689"/>
              <a:gd name="connsiteY122" fmla="*/ 533671 h 3292267"/>
              <a:gd name="connsiteX123" fmla="*/ 3227639 w 6034689"/>
              <a:gd name="connsiteY123" fmla="*/ 504889 h 3292267"/>
              <a:gd name="connsiteX124" fmla="*/ 3318299 w 6034689"/>
              <a:gd name="connsiteY124" fmla="*/ 546261 h 3292267"/>
              <a:gd name="connsiteX125" fmla="*/ 3488258 w 6034689"/>
              <a:gd name="connsiteY125" fmla="*/ 609663 h 3292267"/>
              <a:gd name="connsiteX126" fmla="*/ 3579127 w 6034689"/>
              <a:gd name="connsiteY126" fmla="*/ 643254 h 3292267"/>
              <a:gd name="connsiteX127" fmla="*/ 3706125 w 6034689"/>
              <a:gd name="connsiteY127" fmla="*/ 636619 h 3292267"/>
              <a:gd name="connsiteX128" fmla="*/ 3951533 w 6034689"/>
              <a:gd name="connsiteY128" fmla="*/ 607667 h 3292267"/>
              <a:gd name="connsiteX129" fmla="*/ 4253267 w 6034689"/>
              <a:gd name="connsiteY129" fmla="*/ 568579 h 3292267"/>
              <a:gd name="connsiteX130" fmla="*/ 4410039 w 6034689"/>
              <a:gd name="connsiteY130" fmla="*/ 540495 h 3292267"/>
              <a:gd name="connsiteX131" fmla="*/ 4677670 w 6034689"/>
              <a:gd name="connsiteY131" fmla="*/ 454298 h 3292267"/>
              <a:gd name="connsiteX132" fmla="*/ 4771672 w 6034689"/>
              <a:gd name="connsiteY132" fmla="*/ 422232 h 3292267"/>
              <a:gd name="connsiteX133" fmla="*/ 5025308 w 6034689"/>
              <a:gd name="connsiteY133" fmla="*/ 335397 h 3292267"/>
              <a:gd name="connsiteX134" fmla="*/ 5388497 w 6034689"/>
              <a:gd name="connsiteY134" fmla="*/ 220696 h 3292267"/>
              <a:gd name="connsiteX135" fmla="*/ 5911161 w 6034689"/>
              <a:gd name="connsiteY135" fmla="*/ 44470 h 3292267"/>
              <a:gd name="connsiteX136" fmla="*/ 6018838 w 6034689"/>
              <a:gd name="connsiteY136" fmla="*/ 8973 h 3292267"/>
              <a:gd name="connsiteX137" fmla="*/ 5912348 w 6034689"/>
              <a:gd name="connsiteY137" fmla="*/ 105676 h 3292267"/>
              <a:gd name="connsiteX138" fmla="*/ 5534906 w 6034689"/>
              <a:gd name="connsiteY138" fmla="*/ 251893 h 3292267"/>
              <a:gd name="connsiteX139" fmla="*/ 5283454 w 6034689"/>
              <a:gd name="connsiteY139" fmla="*/ 329670 h 3292267"/>
              <a:gd name="connsiteX140" fmla="*/ 4889124 w 6034689"/>
              <a:gd name="connsiteY140" fmla="*/ 471737 h 3292267"/>
              <a:gd name="connsiteX141" fmla="*/ 4569086 w 6034689"/>
              <a:gd name="connsiteY141" fmla="*/ 569646 h 3292267"/>
              <a:gd name="connsiteX142" fmla="*/ 4186187 w 6034689"/>
              <a:gd name="connsiteY142" fmla="*/ 660623 h 3292267"/>
              <a:gd name="connsiteX143" fmla="*/ 3951872 w 6034689"/>
              <a:gd name="connsiteY143" fmla="*/ 688358 h 3292267"/>
              <a:gd name="connsiteX144" fmla="*/ 3711840 w 6034689"/>
              <a:gd name="connsiteY144" fmla="*/ 718447 h 3292267"/>
              <a:gd name="connsiteX145" fmla="*/ 3352173 w 6034689"/>
              <a:gd name="connsiteY145" fmla="*/ 810351 h 3292267"/>
              <a:gd name="connsiteX146" fmla="*/ 2980336 w 6034689"/>
              <a:gd name="connsiteY146" fmla="*/ 954832 h 3292267"/>
              <a:gd name="connsiteX147" fmla="*/ 2533839 w 6034689"/>
              <a:gd name="connsiteY147" fmla="*/ 1135298 h 3292267"/>
              <a:gd name="connsiteX148" fmla="*/ 2098923 w 6034689"/>
              <a:gd name="connsiteY148" fmla="*/ 1215160 h 3292267"/>
              <a:gd name="connsiteX149" fmla="*/ 1997370 w 6034689"/>
              <a:gd name="connsiteY149" fmla="*/ 1227102 h 3292267"/>
              <a:gd name="connsiteX150" fmla="*/ 2008193 w 6034689"/>
              <a:gd name="connsiteY150" fmla="*/ 1235502 h 3292267"/>
              <a:gd name="connsiteX151" fmla="*/ 2052700 w 6034689"/>
              <a:gd name="connsiteY151" fmla="*/ 1275259 h 3292267"/>
              <a:gd name="connsiteX152" fmla="*/ 2039094 w 6034689"/>
              <a:gd name="connsiteY152" fmla="*/ 1319306 h 3292267"/>
              <a:gd name="connsiteX153" fmla="*/ 2005300 w 6034689"/>
              <a:gd name="connsiteY153" fmla="*/ 1312881 h 3292267"/>
              <a:gd name="connsiteX154" fmla="*/ 1969052 w 6034689"/>
              <a:gd name="connsiteY154" fmla="*/ 1284088 h 3292267"/>
              <a:gd name="connsiteX155" fmla="*/ 1950629 w 6034689"/>
              <a:gd name="connsiteY155" fmla="*/ 1248442 h 3292267"/>
              <a:gd name="connsiteX156" fmla="*/ 1919428 w 6034689"/>
              <a:gd name="connsiteY156" fmla="*/ 1270670 h 3292267"/>
              <a:gd name="connsiteX157" fmla="*/ 1779922 w 6034689"/>
              <a:gd name="connsiteY157" fmla="*/ 1346871 h 3292267"/>
              <a:gd name="connsiteX158" fmla="*/ 1667966 w 6034689"/>
              <a:gd name="connsiteY158" fmla="*/ 1403977 h 3292267"/>
              <a:gd name="connsiteX159" fmla="*/ 1677412 w 6034689"/>
              <a:gd name="connsiteY159" fmla="*/ 1428220 h 3292267"/>
              <a:gd name="connsiteX160" fmla="*/ 1613434 w 6034689"/>
              <a:gd name="connsiteY160" fmla="*/ 1544816 h 3292267"/>
              <a:gd name="connsiteX161" fmla="*/ 1495354 w 6034689"/>
              <a:gd name="connsiteY161" fmla="*/ 1580981 h 3292267"/>
              <a:gd name="connsiteX162" fmla="*/ 1416065 w 6034689"/>
              <a:gd name="connsiteY162" fmla="*/ 1590997 h 3292267"/>
              <a:gd name="connsiteX163" fmla="*/ 1563032 w 6034689"/>
              <a:gd name="connsiteY163" fmla="*/ 1642666 h 3292267"/>
              <a:gd name="connsiteX164" fmla="*/ 1711625 w 6034689"/>
              <a:gd name="connsiteY164" fmla="*/ 1671778 h 3292267"/>
              <a:gd name="connsiteX165" fmla="*/ 1930241 w 6034689"/>
              <a:gd name="connsiteY165" fmla="*/ 1694854 h 3292267"/>
              <a:gd name="connsiteX166" fmla="*/ 2227417 w 6034689"/>
              <a:gd name="connsiteY166" fmla="*/ 1639284 h 3292267"/>
              <a:gd name="connsiteX167" fmla="*/ 2425813 w 6034689"/>
              <a:gd name="connsiteY167" fmla="*/ 1569957 h 3292267"/>
              <a:gd name="connsiteX168" fmla="*/ 2528682 w 6034689"/>
              <a:gd name="connsiteY168" fmla="*/ 1540586 h 3292267"/>
              <a:gd name="connsiteX169" fmla="*/ 2677445 w 6034689"/>
              <a:gd name="connsiteY169" fmla="*/ 1495891 h 3292267"/>
              <a:gd name="connsiteX170" fmla="*/ 2922513 w 6034689"/>
              <a:gd name="connsiteY170" fmla="*/ 1495761 h 3292267"/>
              <a:gd name="connsiteX171" fmla="*/ 3054628 w 6034689"/>
              <a:gd name="connsiteY171" fmla="*/ 1535149 h 3292267"/>
              <a:gd name="connsiteX172" fmla="*/ 3271767 w 6034689"/>
              <a:gd name="connsiteY172" fmla="*/ 1582188 h 3292267"/>
              <a:gd name="connsiteX173" fmla="*/ 3574300 w 6034689"/>
              <a:gd name="connsiteY173" fmla="*/ 1605723 h 3292267"/>
              <a:gd name="connsiteX174" fmla="*/ 3709447 w 6034689"/>
              <a:gd name="connsiteY174" fmla="*/ 1607808 h 3292267"/>
              <a:gd name="connsiteX175" fmla="*/ 3642197 w 6034689"/>
              <a:gd name="connsiteY175" fmla="*/ 1668047 h 3292267"/>
              <a:gd name="connsiteX176" fmla="*/ 3591815 w 6034689"/>
              <a:gd name="connsiteY176" fmla="*/ 1683720 h 3292267"/>
              <a:gd name="connsiteX177" fmla="*/ 3769235 w 6034689"/>
              <a:gd name="connsiteY177" fmla="*/ 1763722 h 3292267"/>
              <a:gd name="connsiteX178" fmla="*/ 3835956 w 6034689"/>
              <a:gd name="connsiteY178" fmla="*/ 1826305 h 3292267"/>
              <a:gd name="connsiteX179" fmla="*/ 3773644 w 6034689"/>
              <a:gd name="connsiteY179" fmla="*/ 1810811 h 3292267"/>
              <a:gd name="connsiteX180" fmla="*/ 3521603 w 6034689"/>
              <a:gd name="connsiteY180" fmla="*/ 1732984 h 3292267"/>
              <a:gd name="connsiteX181" fmla="*/ 3886009 w 6034689"/>
              <a:gd name="connsiteY181" fmla="*/ 2043604 h 3292267"/>
              <a:gd name="connsiteX182" fmla="*/ 3985886 w 6034689"/>
              <a:gd name="connsiteY182" fmla="*/ 2109929 h 3292267"/>
              <a:gd name="connsiteX183" fmla="*/ 4051748 w 6034689"/>
              <a:gd name="connsiteY183" fmla="*/ 2080987 h 3292267"/>
              <a:gd name="connsiteX184" fmla="*/ 4163325 w 6034689"/>
              <a:gd name="connsiteY184" fmla="*/ 2037938 h 3292267"/>
              <a:gd name="connsiteX185" fmla="*/ 4671416 w 6034689"/>
              <a:gd name="connsiteY185" fmla="*/ 1595098 h 3292267"/>
              <a:gd name="connsiteX186" fmla="*/ 4696303 w 6034689"/>
              <a:gd name="connsiteY186" fmla="*/ 1569378 h 3292267"/>
              <a:gd name="connsiteX187" fmla="*/ 4714706 w 6034689"/>
              <a:gd name="connsiteY187" fmla="*/ 1617964 h 3292267"/>
              <a:gd name="connsiteX188" fmla="*/ 4699864 w 6034689"/>
              <a:gd name="connsiteY188" fmla="*/ 1688399 h 3292267"/>
              <a:gd name="connsiteX189" fmla="*/ 4718606 w 6034689"/>
              <a:gd name="connsiteY189" fmla="*/ 1702546 h 3292267"/>
              <a:gd name="connsiteX190" fmla="*/ 4883408 w 6034689"/>
              <a:gd name="connsiteY190" fmla="*/ 1677225 h 3292267"/>
              <a:gd name="connsiteX191" fmla="*/ 5146291 w 6034689"/>
              <a:gd name="connsiteY191" fmla="*/ 1632330 h 3292267"/>
              <a:gd name="connsiteX192" fmla="*/ 5340599 w 6034689"/>
              <a:gd name="connsiteY192" fmla="*/ 1593352 h 3292267"/>
              <a:gd name="connsiteX193" fmla="*/ 5792083 w 6034689"/>
              <a:gd name="connsiteY193" fmla="*/ 1510617 h 3292267"/>
              <a:gd name="connsiteX194" fmla="*/ 6028503 w 6034689"/>
              <a:gd name="connsiteY194" fmla="*/ 1507763 h 3292267"/>
              <a:gd name="connsiteX195" fmla="*/ 5374892 w 6034689"/>
              <a:gd name="connsiteY195" fmla="*/ 1649780 h 3292267"/>
              <a:gd name="connsiteX196" fmla="*/ 5154291 w 6034689"/>
              <a:gd name="connsiteY196" fmla="*/ 1693776 h 3292267"/>
              <a:gd name="connsiteX197" fmla="*/ 4954997 w 6034689"/>
              <a:gd name="connsiteY197" fmla="*/ 1729433 h 3292267"/>
              <a:gd name="connsiteX198" fmla="*/ 4769109 w 6034689"/>
              <a:gd name="connsiteY198" fmla="*/ 1775045 h 3292267"/>
              <a:gd name="connsiteX199" fmla="*/ 4694817 w 6034689"/>
              <a:gd name="connsiteY199" fmla="*/ 1803558 h 3292267"/>
              <a:gd name="connsiteX200" fmla="*/ 4580517 w 6034689"/>
              <a:gd name="connsiteY200" fmla="*/ 1872327 h 3292267"/>
              <a:gd name="connsiteX201" fmla="*/ 4472251 w 6034689"/>
              <a:gd name="connsiteY201" fmla="*/ 1963712 h 3292267"/>
              <a:gd name="connsiteX202" fmla="*/ 4207443 w 6034689"/>
              <a:gd name="connsiteY202" fmla="*/ 2095253 h 3292267"/>
              <a:gd name="connsiteX203" fmla="*/ 4209528 w 6034689"/>
              <a:gd name="connsiteY203" fmla="*/ 2161378 h 3292267"/>
              <a:gd name="connsiteX204" fmla="*/ 4237387 w 6034689"/>
              <a:gd name="connsiteY204" fmla="*/ 2259627 h 3292267"/>
              <a:gd name="connsiteX205" fmla="*/ 4265027 w 6034689"/>
              <a:gd name="connsiteY205" fmla="*/ 2349077 h 3292267"/>
              <a:gd name="connsiteX206" fmla="*/ 4294832 w 6034689"/>
              <a:gd name="connsiteY206" fmla="*/ 2433539 h 3292267"/>
              <a:gd name="connsiteX207" fmla="*/ 4286722 w 6034689"/>
              <a:gd name="connsiteY207" fmla="*/ 2546613 h 3292267"/>
              <a:gd name="connsiteX208" fmla="*/ 4031879 w 6034689"/>
              <a:gd name="connsiteY208" fmla="*/ 2661134 h 3292267"/>
              <a:gd name="connsiteX209" fmla="*/ 3951872 w 6034689"/>
              <a:gd name="connsiteY209" fmla="*/ 2702567 h 3292267"/>
              <a:gd name="connsiteX210" fmla="*/ 3706584 w 6034689"/>
              <a:gd name="connsiteY210" fmla="*/ 2848015 h 3292267"/>
              <a:gd name="connsiteX211" fmla="*/ 3654696 w 6034689"/>
              <a:gd name="connsiteY211" fmla="*/ 2867979 h 3292267"/>
              <a:gd name="connsiteX212" fmla="*/ 3484447 w 6034689"/>
              <a:gd name="connsiteY212" fmla="*/ 3029978 h 3292267"/>
              <a:gd name="connsiteX213" fmla="*/ 3217505 w 6034689"/>
              <a:gd name="connsiteY213" fmla="*/ 2991348 h 3292267"/>
              <a:gd name="connsiteX214" fmla="*/ 3197505 w 6034689"/>
              <a:gd name="connsiteY214" fmla="*/ 3015791 h 3292267"/>
              <a:gd name="connsiteX215" fmla="*/ 3097699 w 6034689"/>
              <a:gd name="connsiteY215" fmla="*/ 3158636 h 3292267"/>
              <a:gd name="connsiteX216" fmla="*/ 2988895 w 6034689"/>
              <a:gd name="connsiteY216" fmla="*/ 3170458 h 3292267"/>
              <a:gd name="connsiteX217" fmla="*/ 2879672 w 6034689"/>
              <a:gd name="connsiteY217" fmla="*/ 3134682 h 3292267"/>
              <a:gd name="connsiteX218" fmla="*/ 2826966 w 6034689"/>
              <a:gd name="connsiteY218" fmla="*/ 3112703 h 3292267"/>
              <a:gd name="connsiteX219" fmla="*/ 2765402 w 6034689"/>
              <a:gd name="connsiteY219" fmla="*/ 3184884 h 3292267"/>
              <a:gd name="connsiteX220" fmla="*/ 2593378 w 6034689"/>
              <a:gd name="connsiteY220" fmla="*/ 3289588 h 3292267"/>
              <a:gd name="connsiteX221" fmla="*/ 2455189 w 6034689"/>
              <a:gd name="connsiteY221" fmla="*/ 3265974 h 3292267"/>
              <a:gd name="connsiteX222" fmla="*/ 2621756 w 6034689"/>
              <a:gd name="connsiteY222" fmla="*/ 3208349 h 3292267"/>
              <a:gd name="connsiteX223" fmla="*/ 2599872 w 6034689"/>
              <a:gd name="connsiteY223" fmla="*/ 3165290 h 3292267"/>
              <a:gd name="connsiteX224" fmla="*/ 2559873 w 6034689"/>
              <a:gd name="connsiteY224" fmla="*/ 3124396 h 3292267"/>
              <a:gd name="connsiteX225" fmla="*/ 2507047 w 6034689"/>
              <a:gd name="connsiteY225" fmla="*/ 3122102 h 3292267"/>
              <a:gd name="connsiteX226" fmla="*/ 2471148 w 6034689"/>
              <a:gd name="connsiteY226" fmla="*/ 3170328 h 3292267"/>
              <a:gd name="connsiteX227" fmla="*/ 2496105 w 6034689"/>
              <a:gd name="connsiteY227" fmla="*/ 3205795 h 3292267"/>
              <a:gd name="connsiteX228" fmla="*/ 2621756 w 6034689"/>
              <a:gd name="connsiteY228" fmla="*/ 3208349 h 3292267"/>
              <a:gd name="connsiteX229" fmla="*/ 2403580 w 6034689"/>
              <a:gd name="connsiteY229" fmla="*/ 3112424 h 3292267"/>
              <a:gd name="connsiteX230" fmla="*/ 2489592 w 6034689"/>
              <a:gd name="connsiteY230" fmla="*/ 2989673 h 3292267"/>
              <a:gd name="connsiteX231" fmla="*/ 2524473 w 6034689"/>
              <a:gd name="connsiteY231" fmla="*/ 2884061 h 3292267"/>
              <a:gd name="connsiteX232" fmla="*/ 2508693 w 6034689"/>
              <a:gd name="connsiteY232" fmla="*/ 2905790 h 3292267"/>
              <a:gd name="connsiteX233" fmla="*/ 2481572 w 6034689"/>
              <a:gd name="connsiteY233" fmla="*/ 2938992 h 3292267"/>
              <a:gd name="connsiteX234" fmla="*/ 2348051 w 6034689"/>
              <a:gd name="connsiteY234" fmla="*/ 2890196 h 3292267"/>
              <a:gd name="connsiteX235" fmla="*/ 2317967 w 6034689"/>
              <a:gd name="connsiteY235" fmla="*/ 2861195 h 3292267"/>
              <a:gd name="connsiteX236" fmla="*/ 2203108 w 6034689"/>
              <a:gd name="connsiteY236" fmla="*/ 3030576 h 3292267"/>
              <a:gd name="connsiteX237" fmla="*/ 2108498 w 6034689"/>
              <a:gd name="connsiteY237" fmla="*/ 3101270 h 3292267"/>
              <a:gd name="connsiteX238" fmla="*/ 2161105 w 6034689"/>
              <a:gd name="connsiteY238" fmla="*/ 3127888 h 3292267"/>
              <a:gd name="connsiteX239" fmla="*/ 2223966 w 6034689"/>
              <a:gd name="connsiteY239" fmla="*/ 3141436 h 3292267"/>
              <a:gd name="connsiteX240" fmla="*/ 2403580 w 6034689"/>
              <a:gd name="connsiteY240" fmla="*/ 3112424 h 3292267"/>
              <a:gd name="connsiteX241" fmla="*/ 2674852 w 6034689"/>
              <a:gd name="connsiteY241" fmla="*/ 3097908 h 3292267"/>
              <a:gd name="connsiteX242" fmla="*/ 2669495 w 6034689"/>
              <a:gd name="connsiteY242" fmla="*/ 3040742 h 3292267"/>
              <a:gd name="connsiteX243" fmla="*/ 2611263 w 6034689"/>
              <a:gd name="connsiteY243" fmla="*/ 3032672 h 3292267"/>
              <a:gd name="connsiteX244" fmla="*/ 2591563 w 6034689"/>
              <a:gd name="connsiteY244" fmla="*/ 3055538 h 3292267"/>
              <a:gd name="connsiteX245" fmla="*/ 2584421 w 6034689"/>
              <a:gd name="connsiteY245" fmla="*/ 3038388 h 3292267"/>
              <a:gd name="connsiteX246" fmla="*/ 2579932 w 6034689"/>
              <a:gd name="connsiteY246" fmla="*/ 3021239 h 3292267"/>
              <a:gd name="connsiteX247" fmla="*/ 2592650 w 6034689"/>
              <a:gd name="connsiteY247" fmla="*/ 3085627 h 3292267"/>
              <a:gd name="connsiteX248" fmla="*/ 2674852 w 6034689"/>
              <a:gd name="connsiteY248" fmla="*/ 3097908 h 3292267"/>
              <a:gd name="connsiteX249" fmla="*/ 1858024 w 6034689"/>
              <a:gd name="connsiteY249" fmla="*/ 3044224 h 3292267"/>
              <a:gd name="connsiteX250" fmla="*/ 2021280 w 6034689"/>
              <a:gd name="connsiteY250" fmla="*/ 3028970 h 3292267"/>
              <a:gd name="connsiteX251" fmla="*/ 2168456 w 6034689"/>
              <a:gd name="connsiteY251" fmla="*/ 2951602 h 3292267"/>
              <a:gd name="connsiteX252" fmla="*/ 2125266 w 6034689"/>
              <a:gd name="connsiteY252" fmla="*/ 2908922 h 3292267"/>
              <a:gd name="connsiteX253" fmla="*/ 2055712 w 6034689"/>
              <a:gd name="connsiteY253" fmla="*/ 2868178 h 3292267"/>
              <a:gd name="connsiteX254" fmla="*/ 2042845 w 6034689"/>
              <a:gd name="connsiteY254" fmla="*/ 2815911 h 3292267"/>
              <a:gd name="connsiteX255" fmla="*/ 2011544 w 6034689"/>
              <a:gd name="connsiteY255" fmla="*/ 2817177 h 3292267"/>
              <a:gd name="connsiteX256" fmla="*/ 1875978 w 6034689"/>
              <a:gd name="connsiteY256" fmla="*/ 2906927 h 3292267"/>
              <a:gd name="connsiteX257" fmla="*/ 1796739 w 6034689"/>
              <a:gd name="connsiteY257" fmla="*/ 2935191 h 3292267"/>
              <a:gd name="connsiteX258" fmla="*/ 1597704 w 6034689"/>
              <a:gd name="connsiteY258" fmla="*/ 2988635 h 3292267"/>
              <a:gd name="connsiteX259" fmla="*/ 1587470 w 6034689"/>
              <a:gd name="connsiteY259" fmla="*/ 3030497 h 3292267"/>
              <a:gd name="connsiteX260" fmla="*/ 1858024 w 6034689"/>
              <a:gd name="connsiteY260" fmla="*/ 3044224 h 3292267"/>
              <a:gd name="connsiteX261" fmla="*/ 1563032 w 6034689"/>
              <a:gd name="connsiteY261" fmla="*/ 2891084 h 3292267"/>
              <a:gd name="connsiteX262" fmla="*/ 1545956 w 6034689"/>
              <a:gd name="connsiteY262" fmla="*/ 2853931 h 3292267"/>
              <a:gd name="connsiteX263" fmla="*/ 1528809 w 6034689"/>
              <a:gd name="connsiteY263" fmla="*/ 2807291 h 3292267"/>
              <a:gd name="connsiteX264" fmla="*/ 1649523 w 6034689"/>
              <a:gd name="connsiteY264" fmla="*/ 2771854 h 3292267"/>
              <a:gd name="connsiteX265" fmla="*/ 1660465 w 6034689"/>
              <a:gd name="connsiteY265" fmla="*/ 2736746 h 3292267"/>
              <a:gd name="connsiteX266" fmla="*/ 1528171 w 6034689"/>
              <a:gd name="connsiteY266" fmla="*/ 2724835 h 3292267"/>
              <a:gd name="connsiteX267" fmla="*/ 1436214 w 6034689"/>
              <a:gd name="connsiteY267" fmla="*/ 2729054 h 3292267"/>
              <a:gd name="connsiteX268" fmla="*/ 1403517 w 6034689"/>
              <a:gd name="connsiteY268" fmla="*/ 2735170 h 3292267"/>
              <a:gd name="connsiteX269" fmla="*/ 1356506 w 6034689"/>
              <a:gd name="connsiteY269" fmla="*/ 2723218 h 3292267"/>
              <a:gd name="connsiteX270" fmla="*/ 1225688 w 6034689"/>
              <a:gd name="connsiteY270" fmla="*/ 2668916 h 3292267"/>
              <a:gd name="connsiteX271" fmla="*/ 1257108 w 6034689"/>
              <a:gd name="connsiteY271" fmla="*/ 2751162 h 3292267"/>
              <a:gd name="connsiteX272" fmla="*/ 1356666 w 6034689"/>
              <a:gd name="connsiteY272" fmla="*/ 2861583 h 3292267"/>
              <a:gd name="connsiteX273" fmla="*/ 1491594 w 6034689"/>
              <a:gd name="connsiteY273" fmla="*/ 2894935 h 3292267"/>
              <a:gd name="connsiteX274" fmla="*/ 1563032 w 6034689"/>
              <a:gd name="connsiteY274" fmla="*/ 2891084 h 3292267"/>
              <a:gd name="connsiteX275" fmla="*/ 1718268 w 6034689"/>
              <a:gd name="connsiteY275" fmla="*/ 2884061 h 3292267"/>
              <a:gd name="connsiteX276" fmla="*/ 1723745 w 6034689"/>
              <a:gd name="connsiteY276" fmla="*/ 2844474 h 3292267"/>
              <a:gd name="connsiteX277" fmla="*/ 1667048 w 6034689"/>
              <a:gd name="connsiteY277" fmla="*/ 2845192 h 3292267"/>
              <a:gd name="connsiteX278" fmla="*/ 1621075 w 6034689"/>
              <a:gd name="connsiteY278" fmla="*/ 2852545 h 3292267"/>
              <a:gd name="connsiteX279" fmla="*/ 1646351 w 6034689"/>
              <a:gd name="connsiteY279" fmla="*/ 2873675 h 3292267"/>
              <a:gd name="connsiteX280" fmla="*/ 1686838 w 6034689"/>
              <a:gd name="connsiteY280" fmla="*/ 2889438 h 3292267"/>
              <a:gd name="connsiteX281" fmla="*/ 1718268 w 6034689"/>
              <a:gd name="connsiteY281" fmla="*/ 2884061 h 3292267"/>
              <a:gd name="connsiteX282" fmla="*/ 2498210 w 6034689"/>
              <a:gd name="connsiteY282" fmla="*/ 2857582 h 3292267"/>
              <a:gd name="connsiteX283" fmla="*/ 2497402 w 6034689"/>
              <a:gd name="connsiteY283" fmla="*/ 2810583 h 3292267"/>
              <a:gd name="connsiteX284" fmla="*/ 2394922 w 6034689"/>
              <a:gd name="connsiteY284" fmla="*/ 2824111 h 3292267"/>
              <a:gd name="connsiteX285" fmla="*/ 2463907 w 6034689"/>
              <a:gd name="connsiteY285" fmla="*/ 2891194 h 3292267"/>
              <a:gd name="connsiteX286" fmla="*/ 2498200 w 6034689"/>
              <a:gd name="connsiteY286" fmla="*/ 2857582 h 3292267"/>
              <a:gd name="connsiteX287" fmla="*/ 2170770 w 6034689"/>
              <a:gd name="connsiteY287" fmla="*/ 2842269 h 3292267"/>
              <a:gd name="connsiteX288" fmla="*/ 2177962 w 6034689"/>
              <a:gd name="connsiteY288" fmla="*/ 2772024 h 3292267"/>
              <a:gd name="connsiteX289" fmla="*/ 2099751 w 6034689"/>
              <a:gd name="connsiteY289" fmla="*/ 2793274 h 3292267"/>
              <a:gd name="connsiteX290" fmla="*/ 2096120 w 6034689"/>
              <a:gd name="connsiteY290" fmla="*/ 2844354 h 3292267"/>
              <a:gd name="connsiteX291" fmla="*/ 2170770 w 6034689"/>
              <a:gd name="connsiteY291" fmla="*/ 2842269 h 3292267"/>
              <a:gd name="connsiteX292" fmla="*/ 2550487 w 6034689"/>
              <a:gd name="connsiteY292" fmla="*/ 2769659 h 3292267"/>
              <a:gd name="connsiteX293" fmla="*/ 2482669 w 6034689"/>
              <a:gd name="connsiteY293" fmla="*/ 2753058 h 3292267"/>
              <a:gd name="connsiteX294" fmla="*/ 2448845 w 6034689"/>
              <a:gd name="connsiteY294" fmla="*/ 2753537 h 3292267"/>
              <a:gd name="connsiteX295" fmla="*/ 2494569 w 6034689"/>
              <a:gd name="connsiteY295" fmla="*/ 2769490 h 3292267"/>
              <a:gd name="connsiteX296" fmla="*/ 2550487 w 6034689"/>
              <a:gd name="connsiteY296" fmla="*/ 2769659 h 3292267"/>
              <a:gd name="connsiteX297" fmla="*/ 2420267 w 6034689"/>
              <a:gd name="connsiteY297" fmla="*/ 2751362 h 3292267"/>
              <a:gd name="connsiteX298" fmla="*/ 2403131 w 6034689"/>
              <a:gd name="connsiteY298" fmla="*/ 2746873 h 3292267"/>
              <a:gd name="connsiteX299" fmla="*/ 2385984 w 6034689"/>
              <a:gd name="connsiteY299" fmla="*/ 2757946 h 3292267"/>
              <a:gd name="connsiteX300" fmla="*/ 2403131 w 6034689"/>
              <a:gd name="connsiteY300" fmla="*/ 2762436 h 3292267"/>
              <a:gd name="connsiteX301" fmla="*/ 2420267 w 6034689"/>
              <a:gd name="connsiteY301" fmla="*/ 2751362 h 3292267"/>
              <a:gd name="connsiteX302" fmla="*/ 2225960 w 6034689"/>
              <a:gd name="connsiteY302" fmla="*/ 2741974 h 3292267"/>
              <a:gd name="connsiteX303" fmla="*/ 2208006 w 6034689"/>
              <a:gd name="connsiteY303" fmla="*/ 2719108 h 3292267"/>
              <a:gd name="connsiteX304" fmla="*/ 2185962 w 6034689"/>
              <a:gd name="connsiteY304" fmla="*/ 2724006 h 3292267"/>
              <a:gd name="connsiteX305" fmla="*/ 2225960 w 6034689"/>
              <a:gd name="connsiteY305" fmla="*/ 2741974 h 3292267"/>
              <a:gd name="connsiteX306" fmla="*/ 4163475 w 6034689"/>
              <a:gd name="connsiteY306" fmla="*/ 2213884 h 3292267"/>
              <a:gd name="connsiteX307" fmla="*/ 4146179 w 6034689"/>
              <a:gd name="connsiteY307" fmla="*/ 2149745 h 3292267"/>
              <a:gd name="connsiteX308" fmla="*/ 4103317 w 6034689"/>
              <a:gd name="connsiteY308" fmla="*/ 2134880 h 3292267"/>
              <a:gd name="connsiteX309" fmla="*/ 4051150 w 6034689"/>
              <a:gd name="connsiteY309" fmla="*/ 2151740 h 3292267"/>
              <a:gd name="connsiteX310" fmla="*/ 4170686 w 6034689"/>
              <a:gd name="connsiteY310" fmla="*/ 2255297 h 3292267"/>
              <a:gd name="connsiteX311" fmla="*/ 4163475 w 6034689"/>
              <a:gd name="connsiteY311" fmla="*/ 2213884 h 3292267"/>
              <a:gd name="connsiteX312" fmla="*/ 1578633 w 6034689"/>
              <a:gd name="connsiteY312" fmla="*/ 1477095 h 3292267"/>
              <a:gd name="connsiteX313" fmla="*/ 1583031 w 6034689"/>
              <a:gd name="connsiteY313" fmla="*/ 1412387 h 3292267"/>
              <a:gd name="connsiteX314" fmla="*/ 1464343 w 6034689"/>
              <a:gd name="connsiteY314" fmla="*/ 1500789 h 3292267"/>
              <a:gd name="connsiteX315" fmla="*/ 1578633 w 6034689"/>
              <a:gd name="connsiteY315" fmla="*/ 1477095 h 3292267"/>
              <a:gd name="connsiteX316" fmla="*/ 3477695 w 6034689"/>
              <a:gd name="connsiteY316" fmla="*/ 704620 h 3292267"/>
              <a:gd name="connsiteX317" fmla="*/ 3441487 w 6034689"/>
              <a:gd name="connsiteY317" fmla="*/ 670420 h 3292267"/>
              <a:gd name="connsiteX318" fmla="*/ 3371803 w 6034689"/>
              <a:gd name="connsiteY318" fmla="*/ 643493 h 3292267"/>
              <a:gd name="connsiteX319" fmla="*/ 3394665 w 6034689"/>
              <a:gd name="connsiteY319" fmla="*/ 689235 h 3292267"/>
              <a:gd name="connsiteX320" fmla="*/ 3477695 w 6034689"/>
              <a:gd name="connsiteY320" fmla="*/ 704620 h 3292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</a:cxnLst>
            <a:rect l="l" t="t" r="r" b="b"/>
            <a:pathLst>
              <a:path w="6034689" h="3292267">
                <a:moveTo>
                  <a:pt x="2455189" y="3265963"/>
                </a:moveTo>
                <a:cubicBezTo>
                  <a:pt x="2414672" y="3250330"/>
                  <a:pt x="2375770" y="3232772"/>
                  <a:pt x="2368738" y="3226935"/>
                </a:cubicBezTo>
                <a:cubicBezTo>
                  <a:pt x="2361716" y="3221099"/>
                  <a:pt x="2338036" y="3219243"/>
                  <a:pt x="2316132" y="3222795"/>
                </a:cubicBezTo>
                <a:cubicBezTo>
                  <a:pt x="2291684" y="3226765"/>
                  <a:pt x="2259436" y="3222206"/>
                  <a:pt x="2232594" y="3210992"/>
                </a:cubicBezTo>
                <a:cubicBezTo>
                  <a:pt x="2208555" y="3200946"/>
                  <a:pt x="2175369" y="3192596"/>
                  <a:pt x="2158851" y="3192456"/>
                </a:cubicBezTo>
                <a:cubicBezTo>
                  <a:pt x="2115271" y="3192067"/>
                  <a:pt x="1963656" y="3150006"/>
                  <a:pt x="1932704" y="3129723"/>
                </a:cubicBezTo>
                <a:cubicBezTo>
                  <a:pt x="1914790" y="3117981"/>
                  <a:pt x="1892347" y="3114599"/>
                  <a:pt x="1863221" y="3119258"/>
                </a:cubicBezTo>
                <a:cubicBezTo>
                  <a:pt x="1766287" y="3134762"/>
                  <a:pt x="1516700" y="3077237"/>
                  <a:pt x="1468791" y="3028362"/>
                </a:cubicBezTo>
                <a:cubicBezTo>
                  <a:pt x="1454617" y="3013905"/>
                  <a:pt x="1417302" y="2992855"/>
                  <a:pt x="1385872" y="2981601"/>
                </a:cubicBezTo>
                <a:cubicBezTo>
                  <a:pt x="1354441" y="2970338"/>
                  <a:pt x="1313286" y="2946973"/>
                  <a:pt x="1294434" y="2929684"/>
                </a:cubicBezTo>
                <a:cubicBezTo>
                  <a:pt x="1275572" y="2912384"/>
                  <a:pt x="1249398" y="2892740"/>
                  <a:pt x="1236271" y="2886016"/>
                </a:cubicBezTo>
                <a:cubicBezTo>
                  <a:pt x="1210247" y="2872697"/>
                  <a:pt x="1142878" y="2716574"/>
                  <a:pt x="1135986" y="2653632"/>
                </a:cubicBezTo>
                <a:cubicBezTo>
                  <a:pt x="1132056" y="2617756"/>
                  <a:pt x="1128475" y="2615452"/>
                  <a:pt x="1018873" y="2578349"/>
                </a:cubicBezTo>
                <a:cubicBezTo>
                  <a:pt x="914007" y="2542842"/>
                  <a:pt x="711701" y="2493628"/>
                  <a:pt x="534053" y="2460415"/>
                </a:cubicBezTo>
                <a:cubicBezTo>
                  <a:pt x="477411" y="2449821"/>
                  <a:pt x="410035" y="2449312"/>
                  <a:pt x="254021" y="2458280"/>
                </a:cubicBezTo>
                <a:cubicBezTo>
                  <a:pt x="40462" y="2470572"/>
                  <a:pt x="8572" y="2466541"/>
                  <a:pt x="8572" y="2427263"/>
                </a:cubicBezTo>
                <a:cubicBezTo>
                  <a:pt x="8572" y="2396695"/>
                  <a:pt x="59132" y="2383576"/>
                  <a:pt x="214310" y="2373889"/>
                </a:cubicBezTo>
                <a:cubicBezTo>
                  <a:pt x="380548" y="2363513"/>
                  <a:pt x="512610" y="2366336"/>
                  <a:pt x="585781" y="2381820"/>
                </a:cubicBezTo>
                <a:cubicBezTo>
                  <a:pt x="617213" y="2388474"/>
                  <a:pt x="676362" y="2401015"/>
                  <a:pt x="717224" y="2409695"/>
                </a:cubicBezTo>
                <a:cubicBezTo>
                  <a:pt x="758085" y="2418374"/>
                  <a:pt x="813680" y="2428451"/>
                  <a:pt x="840767" y="2432082"/>
                </a:cubicBezTo>
                <a:cubicBezTo>
                  <a:pt x="917517" y="2442388"/>
                  <a:pt x="1180064" y="2532636"/>
                  <a:pt x="1300149" y="2589991"/>
                </a:cubicBezTo>
                <a:lnTo>
                  <a:pt x="1408734" y="2641850"/>
                </a:lnTo>
                <a:lnTo>
                  <a:pt x="1505887" y="2630296"/>
                </a:lnTo>
                <a:cubicBezTo>
                  <a:pt x="1593615" y="2619871"/>
                  <a:pt x="1609135" y="2621078"/>
                  <a:pt x="1665901" y="2642707"/>
                </a:cubicBezTo>
                <a:cubicBezTo>
                  <a:pt x="1785099" y="2688141"/>
                  <a:pt x="1848628" y="2747172"/>
                  <a:pt x="1848737" y="2812608"/>
                </a:cubicBezTo>
                <a:cubicBezTo>
                  <a:pt x="1848737" y="2826755"/>
                  <a:pt x="1852638" y="2838308"/>
                  <a:pt x="1857355" y="2838268"/>
                </a:cubicBezTo>
                <a:cubicBezTo>
                  <a:pt x="1872238" y="2838168"/>
                  <a:pt x="1923627" y="2788625"/>
                  <a:pt x="1958080" y="2741156"/>
                </a:cubicBezTo>
                <a:cubicBezTo>
                  <a:pt x="2016621" y="2660496"/>
                  <a:pt x="2031783" y="2647656"/>
                  <a:pt x="2093077" y="2626815"/>
                </a:cubicBezTo>
                <a:cubicBezTo>
                  <a:pt x="2177104" y="2598252"/>
                  <a:pt x="2225402" y="2609186"/>
                  <a:pt x="2275914" y="2668218"/>
                </a:cubicBezTo>
                <a:lnTo>
                  <a:pt x="2315503" y="2714479"/>
                </a:lnTo>
                <a:lnTo>
                  <a:pt x="2338675" y="2691303"/>
                </a:lnTo>
                <a:cubicBezTo>
                  <a:pt x="2371012" y="2658959"/>
                  <a:pt x="2434342" y="2649811"/>
                  <a:pt x="2509511" y="2666641"/>
                </a:cubicBezTo>
                <a:cubicBezTo>
                  <a:pt x="2597179" y="2686255"/>
                  <a:pt x="2637436" y="2727189"/>
                  <a:pt x="2637436" y="2796696"/>
                </a:cubicBezTo>
                <a:cubicBezTo>
                  <a:pt x="2637436" y="2825059"/>
                  <a:pt x="2632150" y="2862182"/>
                  <a:pt x="2625686" y="2879182"/>
                </a:cubicBezTo>
                <a:cubicBezTo>
                  <a:pt x="2619223" y="2896182"/>
                  <a:pt x="2616420" y="2912574"/>
                  <a:pt x="2619442" y="2915596"/>
                </a:cubicBezTo>
                <a:cubicBezTo>
                  <a:pt x="2622474" y="2918629"/>
                  <a:pt x="2649267" y="2925653"/>
                  <a:pt x="2678981" y="2931200"/>
                </a:cubicBezTo>
                <a:cubicBezTo>
                  <a:pt x="2749263" y="2944339"/>
                  <a:pt x="2782080" y="2966796"/>
                  <a:pt x="2802528" y="3015751"/>
                </a:cubicBezTo>
                <a:cubicBezTo>
                  <a:pt x="2817370" y="3051288"/>
                  <a:pt x="2830377" y="3061075"/>
                  <a:pt x="2857229" y="3056974"/>
                </a:cubicBezTo>
                <a:cubicBezTo>
                  <a:pt x="2861817" y="3056266"/>
                  <a:pt x="2897816" y="3063300"/>
                  <a:pt x="2937236" y="3072597"/>
                </a:cubicBezTo>
                <a:cubicBezTo>
                  <a:pt x="3035487" y="3095763"/>
                  <a:pt x="3045890" y="3094616"/>
                  <a:pt x="3084083" y="3056416"/>
                </a:cubicBezTo>
                <a:cubicBezTo>
                  <a:pt x="3128860" y="3011631"/>
                  <a:pt x="3129718" y="2962058"/>
                  <a:pt x="3086058" y="2942264"/>
                </a:cubicBezTo>
                <a:cubicBezTo>
                  <a:pt x="3068772" y="2934422"/>
                  <a:pt x="3030250" y="2915586"/>
                  <a:pt x="3000455" y="2900392"/>
                </a:cubicBezTo>
                <a:cubicBezTo>
                  <a:pt x="2967369" y="2883522"/>
                  <a:pt x="2905636" y="2867230"/>
                  <a:pt x="2841898" y="2858540"/>
                </a:cubicBezTo>
                <a:cubicBezTo>
                  <a:pt x="2734770" y="2843955"/>
                  <a:pt x="2713344" y="2830815"/>
                  <a:pt x="2741443" y="2796945"/>
                </a:cubicBezTo>
                <a:cubicBezTo>
                  <a:pt x="2753243" y="2782739"/>
                  <a:pt x="2767985" y="2780464"/>
                  <a:pt x="2808442" y="2786619"/>
                </a:cubicBezTo>
                <a:cubicBezTo>
                  <a:pt x="2836980" y="2790969"/>
                  <a:pt x="2880899" y="2795788"/>
                  <a:pt x="2906045" y="2797335"/>
                </a:cubicBezTo>
                <a:cubicBezTo>
                  <a:pt x="2931181" y="2798881"/>
                  <a:pt x="2967669" y="2808448"/>
                  <a:pt x="2987109" y="2818604"/>
                </a:cubicBezTo>
                <a:cubicBezTo>
                  <a:pt x="3058119" y="2855677"/>
                  <a:pt x="3148919" y="2885527"/>
                  <a:pt x="3274460" y="2913062"/>
                </a:cubicBezTo>
                <a:cubicBezTo>
                  <a:pt x="3414645" y="2943810"/>
                  <a:pt x="3493934" y="2948419"/>
                  <a:pt x="3532575" y="2928077"/>
                </a:cubicBezTo>
                <a:cubicBezTo>
                  <a:pt x="3567257" y="2909820"/>
                  <a:pt x="3574309" y="2896202"/>
                  <a:pt x="3574509" y="2847118"/>
                </a:cubicBezTo>
                <a:cubicBezTo>
                  <a:pt x="3574659" y="2809785"/>
                  <a:pt x="3570769" y="2803630"/>
                  <a:pt x="3543258" y="2797743"/>
                </a:cubicBezTo>
                <a:cubicBezTo>
                  <a:pt x="3488497" y="2786021"/>
                  <a:pt x="3366736" y="2732397"/>
                  <a:pt x="3312524" y="2696122"/>
                </a:cubicBezTo>
                <a:cubicBezTo>
                  <a:pt x="3241274" y="2648444"/>
                  <a:pt x="3203061" y="2632551"/>
                  <a:pt x="3159652" y="2632551"/>
                </a:cubicBezTo>
                <a:cubicBezTo>
                  <a:pt x="3094996" y="2632551"/>
                  <a:pt x="2980336" y="2558615"/>
                  <a:pt x="2980336" y="2516913"/>
                </a:cubicBezTo>
                <a:cubicBezTo>
                  <a:pt x="2980336" y="2486684"/>
                  <a:pt x="2999438" y="2480608"/>
                  <a:pt x="3034599" y="2499663"/>
                </a:cubicBezTo>
                <a:cubicBezTo>
                  <a:pt x="3051905" y="2509032"/>
                  <a:pt x="3112352" y="2537085"/>
                  <a:pt x="3168928" y="2561987"/>
                </a:cubicBezTo>
                <a:cubicBezTo>
                  <a:pt x="3225504" y="2586888"/>
                  <a:pt x="3312943" y="2625428"/>
                  <a:pt x="3363235" y="2647626"/>
                </a:cubicBezTo>
                <a:cubicBezTo>
                  <a:pt x="3413527" y="2669824"/>
                  <a:pt x="3488108" y="2696451"/>
                  <a:pt x="3528965" y="2706787"/>
                </a:cubicBezTo>
                <a:cubicBezTo>
                  <a:pt x="3569831" y="2717133"/>
                  <a:pt x="3625300" y="2732956"/>
                  <a:pt x="3652242" y="2741945"/>
                </a:cubicBezTo>
                <a:cubicBezTo>
                  <a:pt x="3715751" y="2763164"/>
                  <a:pt x="3791768" y="2762815"/>
                  <a:pt x="3822659" y="2741166"/>
                </a:cubicBezTo>
                <a:cubicBezTo>
                  <a:pt x="3848384" y="2723148"/>
                  <a:pt x="3894727" y="2655158"/>
                  <a:pt x="3894727" y="2635455"/>
                </a:cubicBezTo>
                <a:cubicBezTo>
                  <a:pt x="3894727" y="2619741"/>
                  <a:pt x="3789943" y="2540198"/>
                  <a:pt x="3706125" y="2492281"/>
                </a:cubicBezTo>
                <a:cubicBezTo>
                  <a:pt x="3646367" y="2458121"/>
                  <a:pt x="3530151" y="2385013"/>
                  <a:pt x="3217285" y="2184773"/>
                </a:cubicBezTo>
                <a:cubicBezTo>
                  <a:pt x="3159073" y="2147520"/>
                  <a:pt x="3140680" y="2129593"/>
                  <a:pt x="3143024" y="2112393"/>
                </a:cubicBezTo>
                <a:cubicBezTo>
                  <a:pt x="3147423" y="2080149"/>
                  <a:pt x="3185785" y="2086923"/>
                  <a:pt x="3264506" y="2133833"/>
                </a:cubicBezTo>
                <a:cubicBezTo>
                  <a:pt x="3299946" y="2154963"/>
                  <a:pt x="3388092" y="2205684"/>
                  <a:pt x="3460389" y="2246548"/>
                </a:cubicBezTo>
                <a:cubicBezTo>
                  <a:pt x="3532685" y="2287422"/>
                  <a:pt x="3621121" y="2338263"/>
                  <a:pt x="3656920" y="2359532"/>
                </a:cubicBezTo>
                <a:cubicBezTo>
                  <a:pt x="3811827" y="2451556"/>
                  <a:pt x="3925489" y="2513790"/>
                  <a:pt x="3969896" y="2530880"/>
                </a:cubicBezTo>
                <a:cubicBezTo>
                  <a:pt x="3996139" y="2540976"/>
                  <a:pt x="4029674" y="2557697"/>
                  <a:pt x="4044427" y="2568033"/>
                </a:cubicBezTo>
                <a:cubicBezTo>
                  <a:pt x="4059190" y="2578368"/>
                  <a:pt x="4083228" y="2586829"/>
                  <a:pt x="4097851" y="2586829"/>
                </a:cubicBezTo>
                <a:cubicBezTo>
                  <a:pt x="4133670" y="2586829"/>
                  <a:pt x="4188521" y="2557328"/>
                  <a:pt x="4202995" y="2530301"/>
                </a:cubicBezTo>
                <a:cubicBezTo>
                  <a:pt x="4235073" y="2470332"/>
                  <a:pt x="4199294" y="2335319"/>
                  <a:pt x="4151316" y="2335319"/>
                </a:cubicBezTo>
                <a:cubicBezTo>
                  <a:pt x="4137611" y="2335319"/>
                  <a:pt x="4111896" y="2323747"/>
                  <a:pt x="4094161" y="2309600"/>
                </a:cubicBezTo>
                <a:cubicBezTo>
                  <a:pt x="4076416" y="2295453"/>
                  <a:pt x="4040417" y="2268447"/>
                  <a:pt x="4014154" y="2249581"/>
                </a:cubicBezTo>
                <a:cubicBezTo>
                  <a:pt x="3759470" y="2066661"/>
                  <a:pt x="3483440" y="1832600"/>
                  <a:pt x="3388611" y="1719147"/>
                </a:cubicBezTo>
                <a:cubicBezTo>
                  <a:pt x="3355485" y="1679510"/>
                  <a:pt x="3351076" y="1677914"/>
                  <a:pt x="3167152" y="1638656"/>
                </a:cubicBezTo>
                <a:cubicBezTo>
                  <a:pt x="3109599" y="1626365"/>
                  <a:pt x="3044344" y="1608726"/>
                  <a:pt x="3022140" y="1599448"/>
                </a:cubicBezTo>
                <a:cubicBezTo>
                  <a:pt x="2999937" y="1590170"/>
                  <a:pt x="2971469" y="1585271"/>
                  <a:pt x="2958891" y="1588553"/>
                </a:cubicBezTo>
                <a:cubicBezTo>
                  <a:pt x="2946303" y="1591846"/>
                  <a:pt x="2911262" y="1586748"/>
                  <a:pt x="2881018" y="1577230"/>
                </a:cubicBezTo>
                <a:cubicBezTo>
                  <a:pt x="2790528" y="1548737"/>
                  <a:pt x="2761412" y="1547629"/>
                  <a:pt x="2677525" y="1569498"/>
                </a:cubicBezTo>
                <a:cubicBezTo>
                  <a:pt x="2605657" y="1588234"/>
                  <a:pt x="2475497" y="1632780"/>
                  <a:pt x="2414552" y="1659507"/>
                </a:cubicBezTo>
                <a:cubicBezTo>
                  <a:pt x="2401984" y="1665014"/>
                  <a:pt x="2371122" y="1677514"/>
                  <a:pt x="2345976" y="1687281"/>
                </a:cubicBezTo>
                <a:cubicBezTo>
                  <a:pt x="2107800" y="1779774"/>
                  <a:pt x="2076031" y="1786339"/>
                  <a:pt x="1871639" y="1785271"/>
                </a:cubicBezTo>
                <a:cubicBezTo>
                  <a:pt x="1619519" y="1783965"/>
                  <a:pt x="1561047" y="1772092"/>
                  <a:pt x="1402001" y="1689905"/>
                </a:cubicBezTo>
                <a:cubicBezTo>
                  <a:pt x="1285496" y="1629707"/>
                  <a:pt x="1255981" y="1538371"/>
                  <a:pt x="1323400" y="1446687"/>
                </a:cubicBezTo>
                <a:cubicBezTo>
                  <a:pt x="1352935" y="1406521"/>
                  <a:pt x="1371189" y="1395188"/>
                  <a:pt x="1446268" y="1370386"/>
                </a:cubicBezTo>
                <a:cubicBezTo>
                  <a:pt x="1494775" y="1354363"/>
                  <a:pt x="1562743" y="1335348"/>
                  <a:pt x="1597325" y="1328115"/>
                </a:cubicBezTo>
                <a:cubicBezTo>
                  <a:pt x="1664365" y="1314108"/>
                  <a:pt x="1811542" y="1245060"/>
                  <a:pt x="1891778" y="1189979"/>
                </a:cubicBezTo>
                <a:cubicBezTo>
                  <a:pt x="1955267" y="1146392"/>
                  <a:pt x="1984453" y="1137822"/>
                  <a:pt x="2094524" y="1130459"/>
                </a:cubicBezTo>
                <a:cubicBezTo>
                  <a:pt x="2287694" y="1117540"/>
                  <a:pt x="2755796" y="973857"/>
                  <a:pt x="2973633" y="860623"/>
                </a:cubicBezTo>
                <a:cubicBezTo>
                  <a:pt x="3044394" y="823839"/>
                  <a:pt x="3122426" y="790498"/>
                  <a:pt x="3147044" y="786527"/>
                </a:cubicBezTo>
                <a:cubicBezTo>
                  <a:pt x="3171651" y="782567"/>
                  <a:pt x="3200159" y="774805"/>
                  <a:pt x="3210383" y="769298"/>
                </a:cubicBezTo>
                <a:cubicBezTo>
                  <a:pt x="3220607" y="763781"/>
                  <a:pt x="3247608" y="755769"/>
                  <a:pt x="3270391" y="751499"/>
                </a:cubicBezTo>
                <a:cubicBezTo>
                  <a:pt x="3315446" y="743039"/>
                  <a:pt x="3321062" y="733901"/>
                  <a:pt x="3294659" y="711973"/>
                </a:cubicBezTo>
                <a:cubicBezTo>
                  <a:pt x="3285223" y="704150"/>
                  <a:pt x="3277512" y="680546"/>
                  <a:pt x="3277512" y="659535"/>
                </a:cubicBezTo>
                <a:cubicBezTo>
                  <a:pt x="3277512" y="618991"/>
                  <a:pt x="3254122" y="597661"/>
                  <a:pt x="3209685" y="597661"/>
                </a:cubicBezTo>
                <a:cubicBezTo>
                  <a:pt x="3193695" y="597661"/>
                  <a:pt x="3186074" y="605033"/>
                  <a:pt x="3186074" y="620517"/>
                </a:cubicBezTo>
                <a:cubicBezTo>
                  <a:pt x="3186074" y="635761"/>
                  <a:pt x="3178454" y="643384"/>
                  <a:pt x="3163213" y="643384"/>
                </a:cubicBezTo>
                <a:cubicBezTo>
                  <a:pt x="3149776" y="643384"/>
                  <a:pt x="3140351" y="635761"/>
                  <a:pt x="3140351" y="624907"/>
                </a:cubicBezTo>
                <a:cubicBezTo>
                  <a:pt x="3140351" y="610750"/>
                  <a:pt x="3132989" y="607977"/>
                  <a:pt x="3108920" y="613065"/>
                </a:cubicBezTo>
                <a:cubicBezTo>
                  <a:pt x="3021931" y="631441"/>
                  <a:pt x="2846426" y="655605"/>
                  <a:pt x="2731278" y="665053"/>
                </a:cubicBezTo>
                <a:cubicBezTo>
                  <a:pt x="2660298" y="670879"/>
                  <a:pt x="2596011" y="680626"/>
                  <a:pt x="2588401" y="686702"/>
                </a:cubicBezTo>
                <a:cubicBezTo>
                  <a:pt x="2580800" y="692787"/>
                  <a:pt x="2533430" y="707293"/>
                  <a:pt x="2483138" y="718926"/>
                </a:cubicBezTo>
                <a:cubicBezTo>
                  <a:pt x="2425325" y="732304"/>
                  <a:pt x="2364788" y="756378"/>
                  <a:pt x="2318516" y="784382"/>
                </a:cubicBezTo>
                <a:cubicBezTo>
                  <a:pt x="2224145" y="841488"/>
                  <a:pt x="1998996" y="952048"/>
                  <a:pt x="1977052" y="952048"/>
                </a:cubicBezTo>
                <a:cubicBezTo>
                  <a:pt x="1967745" y="952048"/>
                  <a:pt x="1925942" y="964380"/>
                  <a:pt x="1884167" y="979454"/>
                </a:cubicBezTo>
                <a:cubicBezTo>
                  <a:pt x="1842384" y="994528"/>
                  <a:pt x="1764611" y="1015140"/>
                  <a:pt x="1711336" y="1025266"/>
                </a:cubicBezTo>
                <a:cubicBezTo>
                  <a:pt x="1658061" y="1035393"/>
                  <a:pt x="1573725" y="1056374"/>
                  <a:pt x="1523931" y="1071887"/>
                </a:cubicBezTo>
                <a:cubicBezTo>
                  <a:pt x="1436064" y="1099273"/>
                  <a:pt x="1429262" y="1099712"/>
                  <a:pt x="1292518" y="1086822"/>
                </a:cubicBezTo>
                <a:cubicBezTo>
                  <a:pt x="1181131" y="1076316"/>
                  <a:pt x="1122320" y="1076676"/>
                  <a:pt x="1011581" y="1088508"/>
                </a:cubicBezTo>
                <a:cubicBezTo>
                  <a:pt x="934552" y="1096749"/>
                  <a:pt x="802090" y="1106047"/>
                  <a:pt x="717224" y="1109169"/>
                </a:cubicBezTo>
                <a:cubicBezTo>
                  <a:pt x="423988" y="1119984"/>
                  <a:pt x="20002" y="1062708"/>
                  <a:pt x="20002" y="1010312"/>
                </a:cubicBezTo>
                <a:cubicBezTo>
                  <a:pt x="20002" y="1004954"/>
                  <a:pt x="27799" y="994100"/>
                  <a:pt x="37329" y="986198"/>
                </a:cubicBezTo>
                <a:cubicBezTo>
                  <a:pt x="55696" y="970944"/>
                  <a:pt x="101866" y="973099"/>
                  <a:pt x="305749" y="998679"/>
                </a:cubicBezTo>
                <a:cubicBezTo>
                  <a:pt x="441826" y="1015749"/>
                  <a:pt x="836979" y="1018054"/>
                  <a:pt x="1025825" y="1002879"/>
                </a:cubicBezTo>
                <a:cubicBezTo>
                  <a:pt x="1116944" y="995556"/>
                  <a:pt x="1197689" y="995287"/>
                  <a:pt x="1248710" y="1002120"/>
                </a:cubicBezTo>
                <a:cubicBezTo>
                  <a:pt x="1374201" y="1018931"/>
                  <a:pt x="1409542" y="1016188"/>
                  <a:pt x="1580179" y="976361"/>
                </a:cubicBezTo>
                <a:cubicBezTo>
                  <a:pt x="1668185" y="955819"/>
                  <a:pt x="1773628" y="931257"/>
                  <a:pt x="1814484" y="921789"/>
                </a:cubicBezTo>
                <a:cubicBezTo>
                  <a:pt x="1855351" y="912312"/>
                  <a:pt x="1906910" y="893386"/>
                  <a:pt x="1929064" y="879718"/>
                </a:cubicBezTo>
                <a:cubicBezTo>
                  <a:pt x="1951207" y="866060"/>
                  <a:pt x="2002647" y="838655"/>
                  <a:pt x="2043354" y="818821"/>
                </a:cubicBezTo>
                <a:cubicBezTo>
                  <a:pt x="2190590" y="747110"/>
                  <a:pt x="2335602" y="672784"/>
                  <a:pt x="2386054" y="643184"/>
                </a:cubicBezTo>
                <a:cubicBezTo>
                  <a:pt x="2443598" y="609423"/>
                  <a:pt x="2486769" y="595516"/>
                  <a:pt x="2545998" y="591675"/>
                </a:cubicBezTo>
                <a:cubicBezTo>
                  <a:pt x="2804193" y="574914"/>
                  <a:pt x="2964347" y="557644"/>
                  <a:pt x="3083984" y="533671"/>
                </a:cubicBezTo>
                <a:lnTo>
                  <a:pt x="3227639" y="504889"/>
                </a:lnTo>
                <a:lnTo>
                  <a:pt x="3318299" y="546261"/>
                </a:lnTo>
                <a:cubicBezTo>
                  <a:pt x="3368163" y="569018"/>
                  <a:pt x="3444638" y="597541"/>
                  <a:pt x="3488258" y="609663"/>
                </a:cubicBezTo>
                <a:cubicBezTo>
                  <a:pt x="3531877" y="621774"/>
                  <a:pt x="3572773" y="636889"/>
                  <a:pt x="3579127" y="643254"/>
                </a:cubicBezTo>
                <a:cubicBezTo>
                  <a:pt x="3595576" y="659705"/>
                  <a:pt x="3640023" y="657380"/>
                  <a:pt x="3706125" y="636619"/>
                </a:cubicBezTo>
                <a:cubicBezTo>
                  <a:pt x="3738862" y="626344"/>
                  <a:pt x="3843726" y="613973"/>
                  <a:pt x="3951533" y="607667"/>
                </a:cubicBezTo>
                <a:cubicBezTo>
                  <a:pt x="4081433" y="600075"/>
                  <a:pt x="4174975" y="587953"/>
                  <a:pt x="4253267" y="568579"/>
                </a:cubicBezTo>
                <a:cubicBezTo>
                  <a:pt x="4315689" y="553135"/>
                  <a:pt x="4386230" y="540495"/>
                  <a:pt x="4410039" y="540495"/>
                </a:cubicBezTo>
                <a:cubicBezTo>
                  <a:pt x="4447415" y="540495"/>
                  <a:pt x="4560129" y="504190"/>
                  <a:pt x="4677670" y="454298"/>
                </a:cubicBezTo>
                <a:cubicBezTo>
                  <a:pt x="4696523" y="446296"/>
                  <a:pt x="4738825" y="431860"/>
                  <a:pt x="4771672" y="422232"/>
                </a:cubicBezTo>
                <a:cubicBezTo>
                  <a:pt x="4804519" y="412595"/>
                  <a:pt x="4918649" y="373517"/>
                  <a:pt x="5025308" y="335397"/>
                </a:cubicBezTo>
                <a:cubicBezTo>
                  <a:pt x="5131968" y="297266"/>
                  <a:pt x="5295403" y="245657"/>
                  <a:pt x="5388497" y="220696"/>
                </a:cubicBezTo>
                <a:cubicBezTo>
                  <a:pt x="5562586" y="174036"/>
                  <a:pt x="5732574" y="116720"/>
                  <a:pt x="5911161" y="44470"/>
                </a:cubicBezTo>
                <a:cubicBezTo>
                  <a:pt x="5967219" y="21783"/>
                  <a:pt x="6015676" y="5811"/>
                  <a:pt x="6018838" y="8973"/>
                </a:cubicBezTo>
                <a:cubicBezTo>
                  <a:pt x="6029251" y="19389"/>
                  <a:pt x="5970740" y="72524"/>
                  <a:pt x="5912348" y="105676"/>
                </a:cubicBezTo>
                <a:cubicBezTo>
                  <a:pt x="5843991" y="144495"/>
                  <a:pt x="5692516" y="203168"/>
                  <a:pt x="5534906" y="251893"/>
                </a:cubicBezTo>
                <a:cubicBezTo>
                  <a:pt x="5472045" y="271327"/>
                  <a:pt x="5358882" y="306325"/>
                  <a:pt x="5283454" y="329670"/>
                </a:cubicBezTo>
                <a:cubicBezTo>
                  <a:pt x="5158740" y="368260"/>
                  <a:pt x="5026884" y="415768"/>
                  <a:pt x="4889124" y="471737"/>
                </a:cubicBezTo>
                <a:cubicBezTo>
                  <a:pt x="4791142" y="511543"/>
                  <a:pt x="4688543" y="542929"/>
                  <a:pt x="4569086" y="569646"/>
                </a:cubicBezTo>
                <a:cubicBezTo>
                  <a:pt x="4399835" y="607488"/>
                  <a:pt x="4252938" y="642396"/>
                  <a:pt x="4186187" y="660623"/>
                </a:cubicBezTo>
                <a:cubicBezTo>
                  <a:pt x="4154747" y="669202"/>
                  <a:pt x="4049314" y="681684"/>
                  <a:pt x="3951872" y="688358"/>
                </a:cubicBezTo>
                <a:cubicBezTo>
                  <a:pt x="3854429" y="695042"/>
                  <a:pt x="3746423" y="708580"/>
                  <a:pt x="3711840" y="718447"/>
                </a:cubicBezTo>
                <a:cubicBezTo>
                  <a:pt x="3562290" y="761137"/>
                  <a:pt x="3514003" y="773478"/>
                  <a:pt x="3352173" y="810351"/>
                </a:cubicBezTo>
                <a:cubicBezTo>
                  <a:pt x="3185725" y="848282"/>
                  <a:pt x="3122655" y="872784"/>
                  <a:pt x="2980336" y="954832"/>
                </a:cubicBezTo>
                <a:cubicBezTo>
                  <a:pt x="2919491" y="989899"/>
                  <a:pt x="2663740" y="1093277"/>
                  <a:pt x="2533839" y="1135298"/>
                </a:cubicBezTo>
                <a:cubicBezTo>
                  <a:pt x="2421135" y="1171753"/>
                  <a:pt x="2185732" y="1214981"/>
                  <a:pt x="2098923" y="1215160"/>
                </a:cubicBezTo>
                <a:cubicBezTo>
                  <a:pt x="2052500" y="1215250"/>
                  <a:pt x="2006796" y="1220628"/>
                  <a:pt x="1997370" y="1227102"/>
                </a:cubicBezTo>
                <a:cubicBezTo>
                  <a:pt x="1983765" y="1236440"/>
                  <a:pt x="1985999" y="1238176"/>
                  <a:pt x="2008193" y="1235502"/>
                </a:cubicBezTo>
                <a:cubicBezTo>
                  <a:pt x="2031254" y="1232719"/>
                  <a:pt x="2039065" y="1239703"/>
                  <a:pt x="2052700" y="1275259"/>
                </a:cubicBezTo>
                <a:cubicBezTo>
                  <a:pt x="2070535" y="1321760"/>
                  <a:pt x="2064729" y="1340576"/>
                  <a:pt x="2039094" y="1319306"/>
                </a:cubicBezTo>
                <a:cubicBezTo>
                  <a:pt x="2030317" y="1312013"/>
                  <a:pt x="2015105" y="1309120"/>
                  <a:pt x="2005300" y="1312881"/>
                </a:cubicBezTo>
                <a:cubicBezTo>
                  <a:pt x="1993151" y="1317550"/>
                  <a:pt x="1981620" y="1308392"/>
                  <a:pt x="1969052" y="1284088"/>
                </a:cubicBezTo>
                <a:lnTo>
                  <a:pt x="1950629" y="1248442"/>
                </a:lnTo>
                <a:lnTo>
                  <a:pt x="1919428" y="1270670"/>
                </a:lnTo>
                <a:cubicBezTo>
                  <a:pt x="1902272" y="1282891"/>
                  <a:pt x="1839491" y="1317181"/>
                  <a:pt x="1779922" y="1346871"/>
                </a:cubicBezTo>
                <a:cubicBezTo>
                  <a:pt x="1720353" y="1376561"/>
                  <a:pt x="1669971" y="1402261"/>
                  <a:pt x="1667966" y="1403977"/>
                </a:cubicBezTo>
                <a:cubicBezTo>
                  <a:pt x="1665961" y="1405693"/>
                  <a:pt x="1670210" y="1416607"/>
                  <a:pt x="1677412" y="1428220"/>
                </a:cubicBezTo>
                <a:cubicBezTo>
                  <a:pt x="1698030" y="1461452"/>
                  <a:pt x="1674470" y="1504391"/>
                  <a:pt x="1613434" y="1544816"/>
                </a:cubicBezTo>
                <a:cubicBezTo>
                  <a:pt x="1568947" y="1574287"/>
                  <a:pt x="1547561" y="1580841"/>
                  <a:pt x="1495354" y="1580981"/>
                </a:cubicBezTo>
                <a:cubicBezTo>
                  <a:pt x="1460283" y="1581071"/>
                  <a:pt x="1424603" y="1585580"/>
                  <a:pt x="1416065" y="1590997"/>
                </a:cubicBezTo>
                <a:cubicBezTo>
                  <a:pt x="1394949" y="1604376"/>
                  <a:pt x="1480302" y="1634385"/>
                  <a:pt x="1563032" y="1642666"/>
                </a:cubicBezTo>
                <a:cubicBezTo>
                  <a:pt x="1597604" y="1646128"/>
                  <a:pt x="1664475" y="1659228"/>
                  <a:pt x="1711625" y="1671778"/>
                </a:cubicBezTo>
                <a:cubicBezTo>
                  <a:pt x="1773438" y="1688229"/>
                  <a:pt x="1834404" y="1694664"/>
                  <a:pt x="1930241" y="1694854"/>
                </a:cubicBezTo>
                <a:cubicBezTo>
                  <a:pt x="2059573" y="1695123"/>
                  <a:pt x="2067532" y="1693627"/>
                  <a:pt x="2227417" y="1639284"/>
                </a:cubicBezTo>
                <a:cubicBezTo>
                  <a:pt x="2317767" y="1608576"/>
                  <a:pt x="2407051" y="1577370"/>
                  <a:pt x="2425813" y="1569957"/>
                </a:cubicBezTo>
                <a:cubicBezTo>
                  <a:pt x="2444586" y="1562535"/>
                  <a:pt x="2490878" y="1549315"/>
                  <a:pt x="2528682" y="1540586"/>
                </a:cubicBezTo>
                <a:cubicBezTo>
                  <a:pt x="2566496" y="1531856"/>
                  <a:pt x="2633437" y="1511744"/>
                  <a:pt x="2677445" y="1495891"/>
                </a:cubicBezTo>
                <a:cubicBezTo>
                  <a:pt x="2777970" y="1459686"/>
                  <a:pt x="2801899" y="1459676"/>
                  <a:pt x="2922513" y="1495761"/>
                </a:cubicBezTo>
                <a:cubicBezTo>
                  <a:pt x="2976317" y="1511853"/>
                  <a:pt x="3035766" y="1529582"/>
                  <a:pt x="3054628" y="1535149"/>
                </a:cubicBezTo>
                <a:cubicBezTo>
                  <a:pt x="3073490" y="1540725"/>
                  <a:pt x="3171202" y="1561886"/>
                  <a:pt x="3271767" y="1582188"/>
                </a:cubicBezTo>
                <a:cubicBezTo>
                  <a:pt x="3449366" y="1618044"/>
                  <a:pt x="3458054" y="1618723"/>
                  <a:pt x="3574300" y="1605723"/>
                </a:cubicBezTo>
                <a:cubicBezTo>
                  <a:pt x="3673039" y="1594689"/>
                  <a:pt x="3696699" y="1595058"/>
                  <a:pt x="3709447" y="1607808"/>
                </a:cubicBezTo>
                <a:cubicBezTo>
                  <a:pt x="3731790" y="1630156"/>
                  <a:pt x="3699771" y="1658839"/>
                  <a:pt x="3642197" y="1668047"/>
                </a:cubicBezTo>
                <a:cubicBezTo>
                  <a:pt x="3617360" y="1672017"/>
                  <a:pt x="3594688" y="1679071"/>
                  <a:pt x="3591815" y="1683720"/>
                </a:cubicBezTo>
                <a:cubicBezTo>
                  <a:pt x="3586668" y="1692050"/>
                  <a:pt x="3745595" y="1763722"/>
                  <a:pt x="3769235" y="1763722"/>
                </a:cubicBezTo>
                <a:cubicBezTo>
                  <a:pt x="3785554" y="1763722"/>
                  <a:pt x="3843856" y="1818403"/>
                  <a:pt x="3835956" y="1826305"/>
                </a:cubicBezTo>
                <a:cubicBezTo>
                  <a:pt x="3832534" y="1829737"/>
                  <a:pt x="3804495" y="1822763"/>
                  <a:pt x="3773644" y="1810811"/>
                </a:cubicBezTo>
                <a:cubicBezTo>
                  <a:pt x="3693068" y="1779605"/>
                  <a:pt x="3526441" y="1728145"/>
                  <a:pt x="3521603" y="1732984"/>
                </a:cubicBezTo>
                <a:cubicBezTo>
                  <a:pt x="3512227" y="1742362"/>
                  <a:pt x="3793793" y="1982368"/>
                  <a:pt x="3886009" y="2043604"/>
                </a:cubicBezTo>
                <a:lnTo>
                  <a:pt x="3985886" y="2109929"/>
                </a:lnTo>
                <a:lnTo>
                  <a:pt x="4051748" y="2080987"/>
                </a:lnTo>
                <a:cubicBezTo>
                  <a:pt x="4087966" y="2065064"/>
                  <a:pt x="4138179" y="2045700"/>
                  <a:pt x="4163325" y="2037938"/>
                </a:cubicBezTo>
                <a:cubicBezTo>
                  <a:pt x="4383108" y="1970127"/>
                  <a:pt x="4668773" y="1721162"/>
                  <a:pt x="4671416" y="1595098"/>
                </a:cubicBezTo>
                <a:cubicBezTo>
                  <a:pt x="4671805" y="1576641"/>
                  <a:pt x="4678827" y="1569378"/>
                  <a:pt x="4696303" y="1569378"/>
                </a:cubicBezTo>
                <a:cubicBezTo>
                  <a:pt x="4718257" y="1569378"/>
                  <a:pt x="4720063" y="1574157"/>
                  <a:pt x="4714706" y="1617964"/>
                </a:cubicBezTo>
                <a:cubicBezTo>
                  <a:pt x="4711445" y="1644691"/>
                  <a:pt x="4704762" y="1676377"/>
                  <a:pt x="4699864" y="1688399"/>
                </a:cubicBezTo>
                <a:cubicBezTo>
                  <a:pt x="4692154" y="1707295"/>
                  <a:pt x="4694687" y="1709200"/>
                  <a:pt x="4718606" y="1702546"/>
                </a:cubicBezTo>
                <a:cubicBezTo>
                  <a:pt x="4733808" y="1698315"/>
                  <a:pt x="4807970" y="1686923"/>
                  <a:pt x="4883408" y="1677225"/>
                </a:cubicBezTo>
                <a:cubicBezTo>
                  <a:pt x="4958837" y="1667528"/>
                  <a:pt x="5077137" y="1647325"/>
                  <a:pt x="5146291" y="1632330"/>
                </a:cubicBezTo>
                <a:cubicBezTo>
                  <a:pt x="5215446" y="1617326"/>
                  <a:pt x="5302884" y="1599787"/>
                  <a:pt x="5340599" y="1593352"/>
                </a:cubicBezTo>
                <a:cubicBezTo>
                  <a:pt x="5625595" y="1544707"/>
                  <a:pt x="5757641" y="1520503"/>
                  <a:pt x="5792083" y="1510617"/>
                </a:cubicBezTo>
                <a:cubicBezTo>
                  <a:pt x="5849477" y="1494115"/>
                  <a:pt x="6023007" y="1492020"/>
                  <a:pt x="6028503" y="1507763"/>
                </a:cubicBezTo>
                <a:cubicBezTo>
                  <a:pt x="6035087" y="1526569"/>
                  <a:pt x="5955289" y="1543908"/>
                  <a:pt x="5374892" y="1649780"/>
                </a:cubicBezTo>
                <a:cubicBezTo>
                  <a:pt x="5349745" y="1654369"/>
                  <a:pt x="5250477" y="1674162"/>
                  <a:pt x="5154291" y="1693776"/>
                </a:cubicBezTo>
                <a:cubicBezTo>
                  <a:pt x="5058105" y="1713380"/>
                  <a:pt x="4968423" y="1729433"/>
                  <a:pt x="4954997" y="1729433"/>
                </a:cubicBezTo>
                <a:cubicBezTo>
                  <a:pt x="4924055" y="1729433"/>
                  <a:pt x="4784300" y="1763722"/>
                  <a:pt x="4769109" y="1775045"/>
                </a:cubicBezTo>
                <a:cubicBezTo>
                  <a:pt x="4762824" y="1779734"/>
                  <a:pt x="4729389" y="1792564"/>
                  <a:pt x="4694817" y="1803558"/>
                </a:cubicBezTo>
                <a:cubicBezTo>
                  <a:pt x="4654040" y="1816528"/>
                  <a:pt x="4613872" y="1840691"/>
                  <a:pt x="4580517" y="1872327"/>
                </a:cubicBezTo>
                <a:cubicBezTo>
                  <a:pt x="4552229" y="1899144"/>
                  <a:pt x="4503512" y="1940267"/>
                  <a:pt x="4472251" y="1963712"/>
                </a:cubicBezTo>
                <a:cubicBezTo>
                  <a:pt x="4415206" y="2006492"/>
                  <a:pt x="4236530" y="2095253"/>
                  <a:pt x="4207443" y="2095253"/>
                </a:cubicBezTo>
                <a:cubicBezTo>
                  <a:pt x="4187065" y="2095253"/>
                  <a:pt x="4187773" y="2117761"/>
                  <a:pt x="4209528" y="2161378"/>
                </a:cubicBezTo>
                <a:cubicBezTo>
                  <a:pt x="4219223" y="2180822"/>
                  <a:pt x="4231762" y="2225028"/>
                  <a:pt x="4237387" y="2259627"/>
                </a:cubicBezTo>
                <a:cubicBezTo>
                  <a:pt x="4243023" y="2294226"/>
                  <a:pt x="4255452" y="2334481"/>
                  <a:pt x="4265027" y="2349077"/>
                </a:cubicBezTo>
                <a:cubicBezTo>
                  <a:pt x="4274593" y="2363683"/>
                  <a:pt x="4288009" y="2401693"/>
                  <a:pt x="4294832" y="2433539"/>
                </a:cubicBezTo>
                <a:cubicBezTo>
                  <a:pt x="4305275" y="2482214"/>
                  <a:pt x="4303978" y="2500242"/>
                  <a:pt x="4286722" y="2546613"/>
                </a:cubicBezTo>
                <a:cubicBezTo>
                  <a:pt x="4248250" y="2649990"/>
                  <a:pt x="4116185" y="2709341"/>
                  <a:pt x="4031879" y="2661134"/>
                </a:cubicBezTo>
                <a:cubicBezTo>
                  <a:pt x="3988748" y="2636472"/>
                  <a:pt x="3982793" y="2639565"/>
                  <a:pt x="3951872" y="2702567"/>
                </a:cubicBezTo>
                <a:cubicBezTo>
                  <a:pt x="3897619" y="2813117"/>
                  <a:pt x="3823138" y="2857283"/>
                  <a:pt x="3706584" y="2848015"/>
                </a:cubicBezTo>
                <a:cubicBezTo>
                  <a:pt x="3660122" y="2844314"/>
                  <a:pt x="3654696" y="2846409"/>
                  <a:pt x="3654696" y="2867979"/>
                </a:cubicBezTo>
                <a:cubicBezTo>
                  <a:pt x="3654696" y="2950455"/>
                  <a:pt x="3580863" y="3020709"/>
                  <a:pt x="3484447" y="3029978"/>
                </a:cubicBezTo>
                <a:cubicBezTo>
                  <a:pt x="3437826" y="3034457"/>
                  <a:pt x="3291158" y="3013237"/>
                  <a:pt x="3217505" y="2991348"/>
                </a:cubicBezTo>
                <a:cubicBezTo>
                  <a:pt x="3201984" y="2986740"/>
                  <a:pt x="3197505" y="2992217"/>
                  <a:pt x="3197505" y="3015791"/>
                </a:cubicBezTo>
                <a:cubicBezTo>
                  <a:pt x="3197505" y="3053194"/>
                  <a:pt x="3147832" y="3124277"/>
                  <a:pt x="3097699" y="3158636"/>
                </a:cubicBezTo>
                <a:cubicBezTo>
                  <a:pt x="3062498" y="3182759"/>
                  <a:pt x="3056134" y="3183457"/>
                  <a:pt x="2988895" y="3170458"/>
                </a:cubicBezTo>
                <a:cubicBezTo>
                  <a:pt x="2949614" y="3162866"/>
                  <a:pt x="2900459" y="3146763"/>
                  <a:pt x="2879672" y="3134682"/>
                </a:cubicBezTo>
                <a:cubicBezTo>
                  <a:pt x="2858875" y="3122590"/>
                  <a:pt x="2835165" y="3112703"/>
                  <a:pt x="2826966" y="3112703"/>
                </a:cubicBezTo>
                <a:cubicBezTo>
                  <a:pt x="2818776" y="3112703"/>
                  <a:pt x="2791067" y="3145177"/>
                  <a:pt x="2765402" y="3184884"/>
                </a:cubicBezTo>
                <a:cubicBezTo>
                  <a:pt x="2712815" y="3266213"/>
                  <a:pt x="2685704" y="3282714"/>
                  <a:pt x="2593378" y="3289588"/>
                </a:cubicBezTo>
                <a:cubicBezTo>
                  <a:pt x="2543714" y="3293289"/>
                  <a:pt x="2511895" y="3287852"/>
                  <a:pt x="2455189" y="3265974"/>
                </a:cubicBezTo>
                <a:close/>
                <a:moveTo>
                  <a:pt x="2621756" y="3208349"/>
                </a:moveTo>
                <a:cubicBezTo>
                  <a:pt x="2668248" y="3188735"/>
                  <a:pt x="2667171" y="3186630"/>
                  <a:pt x="2599872" y="3165290"/>
                </a:cubicBezTo>
                <a:cubicBezTo>
                  <a:pt x="2588640" y="3161739"/>
                  <a:pt x="2570646" y="3143332"/>
                  <a:pt x="2559873" y="3124396"/>
                </a:cubicBezTo>
                <a:cubicBezTo>
                  <a:pt x="2535585" y="3081726"/>
                  <a:pt x="2528084" y="3081397"/>
                  <a:pt x="2507047" y="3122102"/>
                </a:cubicBezTo>
                <a:cubicBezTo>
                  <a:pt x="2497871" y="3139850"/>
                  <a:pt x="2481712" y="3161549"/>
                  <a:pt x="2471148" y="3170328"/>
                </a:cubicBezTo>
                <a:cubicBezTo>
                  <a:pt x="2453723" y="3184784"/>
                  <a:pt x="2456047" y="3188096"/>
                  <a:pt x="2496105" y="3205795"/>
                </a:cubicBezTo>
                <a:cubicBezTo>
                  <a:pt x="2552642" y="3230786"/>
                  <a:pt x="2567843" y="3231086"/>
                  <a:pt x="2621756" y="3208349"/>
                </a:cubicBezTo>
                <a:close/>
                <a:moveTo>
                  <a:pt x="2403580" y="3112424"/>
                </a:moveTo>
                <a:cubicBezTo>
                  <a:pt x="2435419" y="3092741"/>
                  <a:pt x="2454680" y="3065255"/>
                  <a:pt x="2489592" y="2989673"/>
                </a:cubicBezTo>
                <a:cubicBezTo>
                  <a:pt x="2539375" y="2881895"/>
                  <a:pt x="2538657" y="2884061"/>
                  <a:pt x="2524473" y="2884061"/>
                </a:cubicBezTo>
                <a:cubicBezTo>
                  <a:pt x="2518917" y="2884061"/>
                  <a:pt x="2511815" y="2893838"/>
                  <a:pt x="2508693" y="2905790"/>
                </a:cubicBezTo>
                <a:cubicBezTo>
                  <a:pt x="2505571" y="2917741"/>
                  <a:pt x="2493362" y="2932686"/>
                  <a:pt x="2481572" y="2938992"/>
                </a:cubicBezTo>
                <a:cubicBezTo>
                  <a:pt x="2451578" y="2955054"/>
                  <a:pt x="2374863" y="2927010"/>
                  <a:pt x="2348051" y="2890196"/>
                </a:cubicBezTo>
                <a:cubicBezTo>
                  <a:pt x="2336430" y="2874244"/>
                  <a:pt x="2322895" y="2861195"/>
                  <a:pt x="2317967" y="2861195"/>
                </a:cubicBezTo>
                <a:cubicBezTo>
                  <a:pt x="2307045" y="2861195"/>
                  <a:pt x="2203108" y="3014464"/>
                  <a:pt x="2203108" y="3030576"/>
                </a:cubicBezTo>
                <a:cubicBezTo>
                  <a:pt x="2203108" y="3049871"/>
                  <a:pt x="2134323" y="3101270"/>
                  <a:pt x="2108498" y="3101270"/>
                </a:cubicBezTo>
                <a:cubicBezTo>
                  <a:pt x="2063293" y="3101270"/>
                  <a:pt x="2104608" y="3122181"/>
                  <a:pt x="2161105" y="3127888"/>
                </a:cubicBezTo>
                <a:cubicBezTo>
                  <a:pt x="2191438" y="3130961"/>
                  <a:pt x="2219726" y="3137056"/>
                  <a:pt x="2223966" y="3141436"/>
                </a:cubicBezTo>
                <a:cubicBezTo>
                  <a:pt x="2239546" y="3157528"/>
                  <a:pt x="2362823" y="3137605"/>
                  <a:pt x="2403580" y="3112424"/>
                </a:cubicBezTo>
                <a:close/>
                <a:moveTo>
                  <a:pt x="2674852" y="3097908"/>
                </a:moveTo>
                <a:cubicBezTo>
                  <a:pt x="2690462" y="3074074"/>
                  <a:pt x="2689973" y="3068867"/>
                  <a:pt x="2669495" y="3040742"/>
                </a:cubicBezTo>
                <a:cubicBezTo>
                  <a:pt x="2642833" y="3004138"/>
                  <a:pt x="2619572" y="3000906"/>
                  <a:pt x="2611263" y="3032672"/>
                </a:cubicBezTo>
                <a:cubicBezTo>
                  <a:pt x="2607981" y="3045252"/>
                  <a:pt x="2599114" y="3055538"/>
                  <a:pt x="2591563" y="3055538"/>
                </a:cubicBezTo>
                <a:cubicBezTo>
                  <a:pt x="2584022" y="3055538"/>
                  <a:pt x="2580800" y="3047826"/>
                  <a:pt x="2584421" y="3038388"/>
                </a:cubicBezTo>
                <a:cubicBezTo>
                  <a:pt x="2588042" y="3028960"/>
                  <a:pt x="2586017" y="3021239"/>
                  <a:pt x="2579932" y="3021239"/>
                </a:cubicBezTo>
                <a:cubicBezTo>
                  <a:pt x="2562417" y="3021239"/>
                  <a:pt x="2566905" y="3043955"/>
                  <a:pt x="2592650" y="3085627"/>
                </a:cubicBezTo>
                <a:cubicBezTo>
                  <a:pt x="2620350" y="3130452"/>
                  <a:pt x="2650563" y="3134971"/>
                  <a:pt x="2674852" y="3097908"/>
                </a:cubicBezTo>
                <a:close/>
                <a:moveTo>
                  <a:pt x="1858024" y="3044224"/>
                </a:moveTo>
                <a:cubicBezTo>
                  <a:pt x="1900087" y="3037999"/>
                  <a:pt x="1973551" y="3031135"/>
                  <a:pt x="2021280" y="3028970"/>
                </a:cubicBezTo>
                <a:cubicBezTo>
                  <a:pt x="2121745" y="3024411"/>
                  <a:pt x="2167868" y="3000158"/>
                  <a:pt x="2168456" y="2951602"/>
                </a:cubicBezTo>
                <a:cubicBezTo>
                  <a:pt x="2168756" y="2927069"/>
                  <a:pt x="2161324" y="2919727"/>
                  <a:pt x="2125266" y="2908922"/>
                </a:cubicBezTo>
                <a:cubicBezTo>
                  <a:pt x="2101317" y="2901749"/>
                  <a:pt x="2070016" y="2883412"/>
                  <a:pt x="2055712" y="2868178"/>
                </a:cubicBezTo>
                <a:cubicBezTo>
                  <a:pt x="2033898" y="2844952"/>
                  <a:pt x="2031823" y="2836522"/>
                  <a:pt x="2042845" y="2815911"/>
                </a:cubicBezTo>
                <a:cubicBezTo>
                  <a:pt x="2069567" y="2765968"/>
                  <a:pt x="2046117" y="2766926"/>
                  <a:pt x="2011544" y="2817177"/>
                </a:cubicBezTo>
                <a:cubicBezTo>
                  <a:pt x="1966628" y="2882475"/>
                  <a:pt x="1929702" y="2906927"/>
                  <a:pt x="1875978" y="2906927"/>
                </a:cubicBezTo>
                <a:cubicBezTo>
                  <a:pt x="1848717" y="2906927"/>
                  <a:pt x="1820689" y="2916924"/>
                  <a:pt x="1796739" y="2935191"/>
                </a:cubicBezTo>
                <a:cubicBezTo>
                  <a:pt x="1755384" y="2966736"/>
                  <a:pt x="1680813" y="2986760"/>
                  <a:pt x="1597704" y="2988635"/>
                </a:cubicBezTo>
                <a:cubicBezTo>
                  <a:pt x="1510366" y="2990600"/>
                  <a:pt x="1506965" y="3004518"/>
                  <a:pt x="1587470" y="3030497"/>
                </a:cubicBezTo>
                <a:cubicBezTo>
                  <a:pt x="1669342" y="3056924"/>
                  <a:pt x="1745928" y="3060806"/>
                  <a:pt x="1858024" y="3044224"/>
                </a:cubicBezTo>
                <a:close/>
                <a:moveTo>
                  <a:pt x="1563032" y="2891084"/>
                </a:moveTo>
                <a:cubicBezTo>
                  <a:pt x="1563032" y="2888660"/>
                  <a:pt x="1555352" y="2871939"/>
                  <a:pt x="1545956" y="2853931"/>
                </a:cubicBezTo>
                <a:cubicBezTo>
                  <a:pt x="1536569" y="2835913"/>
                  <a:pt x="1528849" y="2814933"/>
                  <a:pt x="1528809" y="2807291"/>
                </a:cubicBezTo>
                <a:cubicBezTo>
                  <a:pt x="1528679" y="2781282"/>
                  <a:pt x="1576598" y="2767205"/>
                  <a:pt x="1649523" y="2771854"/>
                </a:cubicBezTo>
                <a:cubicBezTo>
                  <a:pt x="1730677" y="2777022"/>
                  <a:pt x="1733210" y="2768921"/>
                  <a:pt x="1660465" y="2736746"/>
                </a:cubicBezTo>
                <a:cubicBezTo>
                  <a:pt x="1617095" y="2717552"/>
                  <a:pt x="1599081" y="2715935"/>
                  <a:pt x="1528171" y="2724835"/>
                </a:cubicBezTo>
                <a:cubicBezTo>
                  <a:pt x="1483015" y="2730511"/>
                  <a:pt x="1441640" y="2732406"/>
                  <a:pt x="1436214" y="2729054"/>
                </a:cubicBezTo>
                <a:cubicBezTo>
                  <a:pt x="1430788" y="2725693"/>
                  <a:pt x="1416075" y="2728456"/>
                  <a:pt x="1403517" y="2735170"/>
                </a:cubicBezTo>
                <a:cubicBezTo>
                  <a:pt x="1385173" y="2744987"/>
                  <a:pt x="1375917" y="2742642"/>
                  <a:pt x="1356506" y="2723218"/>
                </a:cubicBezTo>
                <a:cubicBezTo>
                  <a:pt x="1333305" y="2700013"/>
                  <a:pt x="1235284" y="2659318"/>
                  <a:pt x="1225688" y="2668916"/>
                </a:cubicBezTo>
                <a:cubicBezTo>
                  <a:pt x="1223145" y="2671460"/>
                  <a:pt x="1237279" y="2708473"/>
                  <a:pt x="1257108" y="2751162"/>
                </a:cubicBezTo>
                <a:cubicBezTo>
                  <a:pt x="1289785" y="2821498"/>
                  <a:pt x="1299132" y="2831863"/>
                  <a:pt x="1356666" y="2861583"/>
                </a:cubicBezTo>
                <a:cubicBezTo>
                  <a:pt x="1406050" y="2887104"/>
                  <a:pt x="1436034" y="2894516"/>
                  <a:pt x="1491594" y="2894935"/>
                </a:cubicBezTo>
                <a:cubicBezTo>
                  <a:pt x="1530884" y="2895244"/>
                  <a:pt x="1563032" y="2893508"/>
                  <a:pt x="1563032" y="2891084"/>
                </a:cubicBezTo>
                <a:close/>
                <a:moveTo>
                  <a:pt x="1718268" y="2884061"/>
                </a:moveTo>
                <a:cubicBezTo>
                  <a:pt x="1736382" y="2884061"/>
                  <a:pt x="1740422" y="2854789"/>
                  <a:pt x="1723745" y="2844474"/>
                </a:cubicBezTo>
                <a:cubicBezTo>
                  <a:pt x="1717839" y="2840822"/>
                  <a:pt x="1692324" y="2841142"/>
                  <a:pt x="1667048" y="2845192"/>
                </a:cubicBezTo>
                <a:lnTo>
                  <a:pt x="1621075" y="2852545"/>
                </a:lnTo>
                <a:lnTo>
                  <a:pt x="1646351" y="2873675"/>
                </a:lnTo>
                <a:cubicBezTo>
                  <a:pt x="1660246" y="2885297"/>
                  <a:pt x="1678469" y="2892391"/>
                  <a:pt x="1686838" y="2889438"/>
                </a:cubicBezTo>
                <a:cubicBezTo>
                  <a:pt x="1695207" y="2886475"/>
                  <a:pt x="1709351" y="2884061"/>
                  <a:pt x="1718268" y="2884061"/>
                </a:cubicBezTo>
                <a:close/>
                <a:moveTo>
                  <a:pt x="2498210" y="2857582"/>
                </a:moveTo>
                <a:cubicBezTo>
                  <a:pt x="2516294" y="2827284"/>
                  <a:pt x="2516254" y="2824520"/>
                  <a:pt x="2497402" y="2810583"/>
                </a:cubicBezTo>
                <a:cubicBezTo>
                  <a:pt x="2473851" y="2793164"/>
                  <a:pt x="2422721" y="2799908"/>
                  <a:pt x="2394922" y="2824111"/>
                </a:cubicBezTo>
                <a:cubicBezTo>
                  <a:pt x="2359831" y="2854660"/>
                  <a:pt x="2403261" y="2896880"/>
                  <a:pt x="2463907" y="2891194"/>
                </a:cubicBezTo>
                <a:cubicBezTo>
                  <a:pt x="2472196" y="2890406"/>
                  <a:pt x="2487627" y="2875291"/>
                  <a:pt x="2498200" y="2857582"/>
                </a:cubicBezTo>
                <a:close/>
                <a:moveTo>
                  <a:pt x="2170770" y="2842269"/>
                </a:moveTo>
                <a:cubicBezTo>
                  <a:pt x="2194829" y="2820500"/>
                  <a:pt x="2197762" y="2791827"/>
                  <a:pt x="2177962" y="2772024"/>
                </a:cubicBezTo>
                <a:cubicBezTo>
                  <a:pt x="2154751" y="2748818"/>
                  <a:pt x="2125805" y="2756680"/>
                  <a:pt x="2099751" y="2793274"/>
                </a:cubicBezTo>
                <a:cubicBezTo>
                  <a:pt x="2075632" y="2827164"/>
                  <a:pt x="2075512" y="2828751"/>
                  <a:pt x="2096120" y="2844354"/>
                </a:cubicBezTo>
                <a:cubicBezTo>
                  <a:pt x="2124368" y="2865763"/>
                  <a:pt x="2145475" y="2865175"/>
                  <a:pt x="2170770" y="2842269"/>
                </a:cubicBezTo>
                <a:close/>
                <a:moveTo>
                  <a:pt x="2550487" y="2769659"/>
                </a:moveTo>
                <a:cubicBezTo>
                  <a:pt x="2544373" y="2763534"/>
                  <a:pt x="2513850" y="2756061"/>
                  <a:pt x="2482669" y="2753058"/>
                </a:cubicBezTo>
                <a:cubicBezTo>
                  <a:pt x="2451498" y="2750045"/>
                  <a:pt x="2436277" y="2750265"/>
                  <a:pt x="2448845" y="2753537"/>
                </a:cubicBezTo>
                <a:cubicBezTo>
                  <a:pt x="2461423" y="2756810"/>
                  <a:pt x="2481991" y="2763992"/>
                  <a:pt x="2494569" y="2769490"/>
                </a:cubicBezTo>
                <a:cubicBezTo>
                  <a:pt x="2546547" y="2792246"/>
                  <a:pt x="2573150" y="2792326"/>
                  <a:pt x="2550487" y="2769659"/>
                </a:cubicBezTo>
                <a:close/>
                <a:moveTo>
                  <a:pt x="2420267" y="2751362"/>
                </a:moveTo>
                <a:cubicBezTo>
                  <a:pt x="2420267" y="2748898"/>
                  <a:pt x="2412557" y="2746873"/>
                  <a:pt x="2403131" y="2746873"/>
                </a:cubicBezTo>
                <a:cubicBezTo>
                  <a:pt x="2393695" y="2746873"/>
                  <a:pt x="2385984" y="2751861"/>
                  <a:pt x="2385984" y="2757946"/>
                </a:cubicBezTo>
                <a:cubicBezTo>
                  <a:pt x="2385984" y="2764033"/>
                  <a:pt x="2393695" y="2766058"/>
                  <a:pt x="2403131" y="2762436"/>
                </a:cubicBezTo>
                <a:cubicBezTo>
                  <a:pt x="2412557" y="2758825"/>
                  <a:pt x="2420267" y="2753836"/>
                  <a:pt x="2420267" y="2751362"/>
                </a:cubicBezTo>
                <a:close/>
                <a:moveTo>
                  <a:pt x="2225960" y="2741974"/>
                </a:moveTo>
                <a:cubicBezTo>
                  <a:pt x="2225960" y="2739281"/>
                  <a:pt x="2217881" y="2728995"/>
                  <a:pt x="2208006" y="2719108"/>
                </a:cubicBezTo>
                <a:cubicBezTo>
                  <a:pt x="2181633" y="2692740"/>
                  <a:pt x="2161673" y="2697169"/>
                  <a:pt x="2185962" y="2724006"/>
                </a:cubicBezTo>
                <a:cubicBezTo>
                  <a:pt x="2204744" y="2744768"/>
                  <a:pt x="2225960" y="2754295"/>
                  <a:pt x="2225960" y="2741974"/>
                </a:cubicBezTo>
                <a:close/>
                <a:moveTo>
                  <a:pt x="4163475" y="2213884"/>
                </a:moveTo>
                <a:cubicBezTo>
                  <a:pt x="4153969" y="2191118"/>
                  <a:pt x="4146179" y="2162246"/>
                  <a:pt x="4146179" y="2149745"/>
                </a:cubicBezTo>
                <a:cubicBezTo>
                  <a:pt x="4146179" y="2129682"/>
                  <a:pt x="4141122" y="2127927"/>
                  <a:pt x="4103317" y="2134880"/>
                </a:cubicBezTo>
                <a:cubicBezTo>
                  <a:pt x="4079747" y="2139210"/>
                  <a:pt x="4056267" y="2146802"/>
                  <a:pt x="4051150" y="2151740"/>
                </a:cubicBezTo>
                <a:cubicBezTo>
                  <a:pt x="4041943" y="2160640"/>
                  <a:pt x="4151216" y="2255297"/>
                  <a:pt x="4170686" y="2255297"/>
                </a:cubicBezTo>
                <a:cubicBezTo>
                  <a:pt x="4176232" y="2255297"/>
                  <a:pt x="4172991" y="2236661"/>
                  <a:pt x="4163475" y="2213884"/>
                </a:cubicBezTo>
                <a:close/>
                <a:moveTo>
                  <a:pt x="1578633" y="1477095"/>
                </a:moveTo>
                <a:cubicBezTo>
                  <a:pt x="1617275" y="1446696"/>
                  <a:pt x="1620167" y="1404127"/>
                  <a:pt x="1583031" y="1412387"/>
                </a:cubicBezTo>
                <a:cubicBezTo>
                  <a:pt x="1370012" y="1459796"/>
                  <a:pt x="1314981" y="1500789"/>
                  <a:pt x="1464343" y="1500789"/>
                </a:cubicBezTo>
                <a:cubicBezTo>
                  <a:pt x="1532200" y="1500789"/>
                  <a:pt x="1554364" y="1496190"/>
                  <a:pt x="1578633" y="1477095"/>
                </a:cubicBezTo>
                <a:close/>
                <a:moveTo>
                  <a:pt x="3477695" y="704620"/>
                </a:moveTo>
                <a:cubicBezTo>
                  <a:pt x="3492118" y="699082"/>
                  <a:pt x="3483121" y="690593"/>
                  <a:pt x="3441487" y="670420"/>
                </a:cubicBezTo>
                <a:cubicBezTo>
                  <a:pt x="3411024" y="655664"/>
                  <a:pt x="3379664" y="643543"/>
                  <a:pt x="3371803" y="643493"/>
                </a:cubicBezTo>
                <a:cubicBezTo>
                  <a:pt x="3345590" y="643293"/>
                  <a:pt x="3357091" y="666330"/>
                  <a:pt x="3394665" y="689235"/>
                </a:cubicBezTo>
                <a:cubicBezTo>
                  <a:pt x="3434634" y="713609"/>
                  <a:pt x="3447870" y="716063"/>
                  <a:pt x="3477695" y="704620"/>
                </a:cubicBezTo>
                <a:close/>
              </a:path>
            </a:pathLst>
          </a:custGeom>
          <a:solidFill>
            <a:srgbClr val="000000"/>
          </a:solidFill>
          <a:ln w="10915" cap="flat">
            <a:solidFill>
              <a:schemeClr val="accent1">
                <a:alpha val="23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88814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5D00C-1486-4E25-A445-C01DAA569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566" y="313049"/>
            <a:ext cx="9875520" cy="1356360"/>
          </a:xfrm>
        </p:spPr>
        <p:txBody>
          <a:bodyPr/>
          <a:lstStyle/>
          <a:p>
            <a:r>
              <a:rPr lang="en-US" dirty="0"/>
              <a:t>Key Learning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DA6C32-DADA-44C4-9CD1-AB64D60DC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8566" y="1669409"/>
            <a:ext cx="10227306" cy="4426591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Recognize and understand the ideas related to adult learning theories</a:t>
            </a:r>
          </a:p>
          <a:p>
            <a:pPr marL="45720" indent="0">
              <a:buNone/>
            </a:pPr>
            <a:endParaRPr lang="en-US" sz="2800" dirty="0"/>
          </a:p>
          <a:p>
            <a:r>
              <a:rPr lang="en-US" sz="2800" dirty="0"/>
              <a:t>Reflect on and discuss your own “adult learning experiences” </a:t>
            </a:r>
          </a:p>
          <a:p>
            <a:pPr marL="45720" indent="0">
              <a:buNone/>
            </a:pPr>
            <a:endParaRPr lang="en-US" sz="2800" dirty="0"/>
          </a:p>
          <a:p>
            <a:r>
              <a:rPr lang="en-US" sz="2800" dirty="0"/>
              <a:t>Differentiate between adult learners and primary students</a:t>
            </a:r>
          </a:p>
          <a:p>
            <a:pPr marL="45720" indent="0">
              <a:buNone/>
            </a:pPr>
            <a:endParaRPr lang="en-US" sz="2800" dirty="0"/>
          </a:p>
          <a:p>
            <a:r>
              <a:rPr lang="en-US" sz="2800" dirty="0"/>
              <a:t>Identify various learning styles and determine one’s own preferred learning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461958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27B69-2120-4333-AFA8-386BC00D9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Reflect on Personal Training Experiences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0E833F-993E-4BA7-A716-FE7A85E5F6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Complete Activity 1 in your binder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522370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96639-7A0A-4F95-B49F-3E0D66E4D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40995"/>
            <a:ext cx="9875520" cy="1356360"/>
          </a:xfrm>
        </p:spPr>
        <p:txBody>
          <a:bodyPr/>
          <a:lstStyle/>
          <a:p>
            <a:r>
              <a:rPr lang="en-US" dirty="0"/>
              <a:t>Adult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C064A3-D050-4BE6-8251-B6066D28A1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524" y="1800225"/>
            <a:ext cx="5382788" cy="4038600"/>
          </a:xfrm>
        </p:spPr>
        <p:txBody>
          <a:bodyPr>
            <a:normAutofit fontScale="85000" lnSpcReduction="20000"/>
          </a:bodyPr>
          <a:lstStyle/>
          <a:p>
            <a:pPr marL="45720" indent="0">
              <a:buNone/>
            </a:pPr>
            <a:r>
              <a:rPr lang="en-US" sz="4300" b="1" dirty="0">
                <a:solidFill>
                  <a:schemeClr val="accent4">
                    <a:lumMod val="75000"/>
                  </a:schemeClr>
                </a:solidFill>
              </a:rPr>
              <a:t>Test your knowledge</a:t>
            </a:r>
          </a:p>
          <a:p>
            <a:pPr marL="45720" indent="0">
              <a:buNone/>
            </a:pPr>
            <a:endParaRPr lang="en-US" sz="4300" b="1" dirty="0">
              <a:solidFill>
                <a:schemeClr val="accent4">
                  <a:lumMod val="75000"/>
                </a:schemeClr>
              </a:solidFill>
            </a:endParaRPr>
          </a:p>
          <a:p>
            <a:pPr marL="45720" indent="0">
              <a:buNone/>
            </a:pPr>
            <a:r>
              <a:rPr lang="en-US" sz="3600" dirty="0"/>
              <a:t>Complete Activity 2 in your </a:t>
            </a:r>
          </a:p>
          <a:p>
            <a:pPr marL="45720" indent="0">
              <a:buNone/>
            </a:pPr>
            <a:r>
              <a:rPr lang="en-US" sz="3600" dirty="0"/>
              <a:t>workbook by yourself</a:t>
            </a:r>
          </a:p>
          <a:p>
            <a:pPr marL="274320" lvl="1" indent="0">
              <a:buNone/>
            </a:pPr>
            <a:endParaRPr lang="en-US" sz="3600" dirty="0"/>
          </a:p>
          <a:p>
            <a:pPr marL="45720" indent="0">
              <a:buNone/>
            </a:pPr>
            <a:endParaRPr lang="en-US" sz="3600" dirty="0">
              <a:solidFill>
                <a:schemeClr val="accent3">
                  <a:lumMod val="75000"/>
                </a:schemeClr>
              </a:solidFill>
            </a:endParaRPr>
          </a:p>
          <a:p>
            <a:pPr marL="45720" indent="0">
              <a:buNone/>
            </a:pPr>
            <a:endParaRPr lang="en-US" sz="3600" dirty="0">
              <a:solidFill>
                <a:schemeClr val="accent3">
                  <a:lumMod val="75000"/>
                </a:schemeClr>
              </a:solidFill>
            </a:endParaRPr>
          </a:p>
          <a:p>
            <a:pPr marL="45720" indent="0">
              <a:buNone/>
            </a:pPr>
            <a:r>
              <a:rPr lang="en-US" sz="3600" dirty="0">
                <a:solidFill>
                  <a:schemeClr val="accent3">
                    <a:lumMod val="75000"/>
                  </a:schemeClr>
                </a:solidFill>
              </a:rPr>
              <a:t>How many did you get right?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7AEE68-7577-49E3-856C-90C032C462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rot="1982887">
            <a:off x="6728750" y="1533998"/>
            <a:ext cx="4283835" cy="379000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578398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7735B1E-CC51-4845-AECA-60CF712679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04800" y="4343400"/>
            <a:ext cx="2714625" cy="21717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3663FC0-FB57-4C66-ADB0-8B4E5F3CC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126" y="190500"/>
            <a:ext cx="9875520" cy="1356360"/>
          </a:xfrm>
        </p:spPr>
        <p:txBody>
          <a:bodyPr/>
          <a:lstStyle/>
          <a:p>
            <a:r>
              <a:rPr lang="en-US" dirty="0"/>
              <a:t>Adult Learning – 5 Principles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680358-D574-47DA-B6BE-7ECBFF9D58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126" y="1269557"/>
            <a:ext cx="10953748" cy="5010150"/>
          </a:xfrm>
        </p:spPr>
        <p:txBody>
          <a:bodyPr>
            <a:normAutofit fontScale="92500"/>
          </a:bodyPr>
          <a:lstStyle/>
          <a:p>
            <a:pPr marL="502920" indent="-457200">
              <a:buAutoNum type="arabicParenR"/>
            </a:pP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</a:rPr>
              <a:t>Personal Benefit</a:t>
            </a:r>
          </a:p>
          <a:p>
            <a:pPr marL="45720" indent="0">
              <a:buNone/>
            </a:pPr>
            <a:endParaRPr lang="en-US" dirty="0"/>
          </a:p>
          <a:p>
            <a:pPr marL="273050" lvl="1" indent="12700">
              <a:buNone/>
              <a:tabLst>
                <a:tab pos="342900" algn="l"/>
              </a:tabLst>
            </a:pPr>
            <a:r>
              <a:rPr lang="en-US" sz="2800" dirty="0"/>
              <a:t>	Adult learners must be able to see the personal benefit of what they are learning. They are motivated to learn if the learning: </a:t>
            </a:r>
          </a:p>
          <a:p>
            <a:pPr marL="273050" lvl="1" indent="12700">
              <a:buNone/>
              <a:tabLst>
                <a:tab pos="342900" algn="l"/>
              </a:tabLst>
            </a:pPr>
            <a:endParaRPr lang="en-US" sz="2800" dirty="0"/>
          </a:p>
          <a:p>
            <a:pPr lvl="1">
              <a:buFontTx/>
              <a:buChar char="-"/>
            </a:pPr>
            <a:r>
              <a:rPr lang="en-US" sz="2800" dirty="0"/>
              <a:t>Solves or avoids a problem for them</a:t>
            </a:r>
          </a:p>
          <a:p>
            <a:pPr lvl="1">
              <a:buFontTx/>
              <a:buChar char="-"/>
            </a:pPr>
            <a:r>
              <a:rPr lang="en-US" sz="2800" dirty="0"/>
              <a:t>Provides an opportunity or increased status</a:t>
            </a:r>
          </a:p>
          <a:p>
            <a:pPr lvl="1">
              <a:buFontTx/>
              <a:buChar char="-"/>
            </a:pPr>
            <a:r>
              <a:rPr lang="en-US" sz="2800" dirty="0"/>
              <a:t>Leads to professionalism or personal growth</a:t>
            </a:r>
          </a:p>
          <a:p>
            <a:pPr marL="274320" lvl="1" indent="0">
              <a:buNone/>
            </a:pPr>
            <a:endParaRPr lang="en-US" sz="2800" dirty="0"/>
          </a:p>
          <a:p>
            <a:pPr marL="274320" lvl="1" indent="0">
              <a:buNone/>
            </a:pPr>
            <a:r>
              <a:rPr lang="en-US" sz="3500" b="1" dirty="0">
                <a:solidFill>
                  <a:schemeClr val="accent4">
                    <a:lumMod val="75000"/>
                  </a:schemeClr>
                </a:solidFill>
              </a:rPr>
              <a:t>			Learning is driven by motivation; the 				more motivated they are, the more they learn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28263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2AAD024-2A96-4BE8-8DC9-2C57894EB8B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bright="70000" contrast="-70000"/>
            <a:alphaModFix amt="2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28626" y="238835"/>
            <a:ext cx="11229974" cy="6276265"/>
          </a:xfrm>
          <a:prstGeom prst="rect">
            <a:avLst/>
          </a:prstGeom>
          <a:solidFill>
            <a:schemeClr val="accent1">
              <a:alpha val="28000"/>
            </a:schemeClr>
          </a:solidFill>
          <a:ln>
            <a:noFill/>
          </a:ln>
          <a:effectLst>
            <a:softEdge rad="6350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624870C-EF54-45A4-97F7-14B43106C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175" y="342900"/>
            <a:ext cx="9875520" cy="1356360"/>
          </a:xfrm>
        </p:spPr>
        <p:txBody>
          <a:bodyPr/>
          <a:lstStyle/>
          <a:p>
            <a:r>
              <a:rPr lang="en-US" dirty="0"/>
              <a:t>Adult Learning – 5 Principles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EF80BF-C8B9-46A2-9755-023E63DC2F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2950" y="1362075"/>
            <a:ext cx="10591800" cy="4733925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en-US" sz="2800" b="1" dirty="0">
                <a:solidFill>
                  <a:schemeClr val="accent4">
                    <a:lumMod val="75000"/>
                  </a:schemeClr>
                </a:solidFill>
              </a:rPr>
              <a:t>2) Experience</a:t>
            </a:r>
          </a:p>
          <a:p>
            <a:pPr marL="514350" indent="-469900">
              <a:buNone/>
              <a:tabLst>
                <a:tab pos="514350" algn="l"/>
              </a:tabLst>
            </a:pPr>
            <a:r>
              <a:rPr lang="en-US" sz="2400" dirty="0"/>
              <a:t>	</a:t>
            </a:r>
            <a:r>
              <a:rPr lang="en-US" sz="2800" b="1" dirty="0">
                <a:solidFill>
                  <a:schemeClr val="accent4">
                    <a:lumMod val="75000"/>
                  </a:schemeClr>
                </a:solidFill>
              </a:rPr>
              <a:t>Adult learners come to each learning event with a unique background of knowledge and experience. They are motivated to learn if the learning: </a:t>
            </a:r>
          </a:p>
          <a:p>
            <a:pPr marL="514350" indent="-469900">
              <a:buNone/>
              <a:tabLst>
                <a:tab pos="514350" algn="l"/>
              </a:tabLst>
            </a:pPr>
            <a:endParaRPr lang="en-US" sz="2800" b="1" dirty="0">
              <a:solidFill>
                <a:schemeClr val="accent4">
                  <a:lumMod val="75000"/>
                </a:schemeClr>
              </a:solidFill>
            </a:endParaRPr>
          </a:p>
          <a:p>
            <a:pPr lvl="1">
              <a:buFontTx/>
              <a:buChar char="-"/>
              <a:tabLst>
                <a:tab pos="514350" algn="l"/>
              </a:tabLst>
            </a:pPr>
            <a:r>
              <a:rPr lang="en-US" sz="2800" b="1" dirty="0">
                <a:solidFill>
                  <a:schemeClr val="accent4">
                    <a:lumMod val="75000"/>
                  </a:schemeClr>
                </a:solidFill>
              </a:rPr>
              <a:t>Involves them in sharing what they know</a:t>
            </a:r>
          </a:p>
          <a:p>
            <a:pPr lvl="1">
              <a:buFontTx/>
              <a:buChar char="-"/>
              <a:tabLst>
                <a:tab pos="514350" algn="l"/>
              </a:tabLst>
            </a:pPr>
            <a:r>
              <a:rPr lang="en-US" sz="2800" b="1" dirty="0">
                <a:solidFill>
                  <a:schemeClr val="accent4">
                    <a:lumMod val="75000"/>
                  </a:schemeClr>
                </a:solidFill>
              </a:rPr>
              <a:t>Builds on what they know</a:t>
            </a:r>
          </a:p>
          <a:p>
            <a:pPr lvl="1">
              <a:buFontTx/>
              <a:buChar char="-"/>
              <a:tabLst>
                <a:tab pos="514350" algn="l"/>
              </a:tabLst>
            </a:pPr>
            <a:r>
              <a:rPr lang="en-US" sz="2800" b="1" dirty="0">
                <a:solidFill>
                  <a:schemeClr val="accent4">
                    <a:lumMod val="75000"/>
                  </a:schemeClr>
                </a:solidFill>
              </a:rPr>
              <a:t>Validates their expertise</a:t>
            </a:r>
          </a:p>
          <a:p>
            <a:pPr marL="274320" lvl="1" indent="0">
              <a:buNone/>
              <a:tabLst>
                <a:tab pos="514350" algn="l"/>
              </a:tabLst>
            </a:pPr>
            <a:endParaRPr lang="en-US" sz="2800" dirty="0"/>
          </a:p>
          <a:p>
            <a:pPr marL="274320" lvl="1" indent="0">
              <a:buNone/>
              <a:tabLst>
                <a:tab pos="514350" algn="l"/>
              </a:tabLst>
            </a:pP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</a:rPr>
              <a:t>Side Note: Demonstrate respect for differing beliefs, religion, value systems, and lifestyles</a:t>
            </a:r>
          </a:p>
          <a:p>
            <a:pPr marL="45720" indent="0">
              <a:buNone/>
              <a:tabLst>
                <a:tab pos="514350" algn="l"/>
              </a:tabLst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480174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59D24BF-1902-4E02-BDDF-04C94D333E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359806" y="3743326"/>
            <a:ext cx="3336894" cy="26574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C8A1884-2A2D-4150-BB29-955F36A2A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4291"/>
            <a:ext cx="9875520" cy="1356360"/>
          </a:xfrm>
        </p:spPr>
        <p:txBody>
          <a:bodyPr/>
          <a:lstStyle/>
          <a:p>
            <a:r>
              <a:rPr lang="en-US" dirty="0"/>
              <a:t>Adult Learning – 5 Principles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EE5D29-8EDC-4536-8142-5CB5600E83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0987" y="1028701"/>
            <a:ext cx="11630025" cy="5534023"/>
          </a:xfrm>
        </p:spPr>
        <p:txBody>
          <a:bodyPr>
            <a:normAutofit fontScale="25000" lnSpcReduction="20000"/>
          </a:bodyPr>
          <a:lstStyle/>
          <a:p>
            <a:pPr marL="45720" indent="0">
              <a:buNone/>
            </a:pPr>
            <a:r>
              <a:rPr lang="en-US" sz="11200" b="1" dirty="0">
                <a:solidFill>
                  <a:schemeClr val="accent4">
                    <a:lumMod val="75000"/>
                  </a:schemeClr>
                </a:solidFill>
              </a:rPr>
              <a:t>3) Self Direction </a:t>
            </a:r>
          </a:p>
          <a:p>
            <a:pPr marL="285750" indent="-241300">
              <a:buNone/>
            </a:pPr>
            <a:r>
              <a:rPr lang="en-US" sz="9600" dirty="0"/>
              <a:t>	</a:t>
            </a:r>
            <a:r>
              <a:rPr lang="en-US" sz="11200" dirty="0"/>
              <a:t>Adult learners are self directed and must have some control over what they are learning. They are motivated to learn if they can: </a:t>
            </a:r>
          </a:p>
          <a:p>
            <a:pPr marL="285750" indent="-241300">
              <a:buNone/>
            </a:pPr>
            <a:endParaRPr lang="en-US" sz="11200" dirty="0"/>
          </a:p>
          <a:p>
            <a:pPr marL="387350" indent="-342900">
              <a:buFontTx/>
              <a:buChar char="-"/>
            </a:pPr>
            <a:r>
              <a:rPr lang="en-US" sz="11200" dirty="0"/>
              <a:t>Take charge of their learning and make decisions about the content and process</a:t>
            </a:r>
          </a:p>
          <a:p>
            <a:pPr marL="387350" indent="-342900">
              <a:buFontTx/>
              <a:buChar char="-"/>
            </a:pPr>
            <a:r>
              <a:rPr lang="en-US" sz="11200" dirty="0"/>
              <a:t>Contribute to the learning of their co-workers</a:t>
            </a:r>
          </a:p>
          <a:p>
            <a:pPr marL="387350" indent="-342900">
              <a:buFontTx/>
              <a:buChar char="-"/>
            </a:pPr>
            <a:r>
              <a:rPr lang="en-US" sz="11200" dirty="0"/>
              <a:t>Have some degree of independence in the learning process</a:t>
            </a:r>
          </a:p>
          <a:p>
            <a:pPr marL="44450" indent="0">
              <a:buNone/>
            </a:pPr>
            <a:endParaRPr lang="en-US" sz="7200" dirty="0"/>
          </a:p>
          <a:p>
            <a:pPr marL="44450" indent="0">
              <a:buNone/>
            </a:pPr>
            <a:r>
              <a:rPr lang="en-US" sz="11200" b="1" dirty="0">
                <a:solidFill>
                  <a:schemeClr val="accent4">
                    <a:lumMod val="75000"/>
                  </a:schemeClr>
                </a:solidFill>
              </a:rPr>
              <a:t>Avoid merely “transmitting knowledge”</a:t>
            </a:r>
          </a:p>
          <a:p>
            <a:pPr marL="44450" indent="0">
              <a:buNone/>
            </a:pPr>
            <a:r>
              <a:rPr lang="en-US" sz="11200" b="1" dirty="0">
                <a:solidFill>
                  <a:schemeClr val="accent4">
                    <a:lumMod val="75000"/>
                  </a:schemeClr>
                </a:solidFill>
              </a:rPr>
              <a:t>(i.e. talking AT them vs talking WITH them) </a:t>
            </a:r>
          </a:p>
          <a:p>
            <a:pPr marL="44450" indent="0">
              <a:buNone/>
            </a:pPr>
            <a:r>
              <a:rPr lang="en-US" sz="11200" b="1" dirty="0">
                <a:solidFill>
                  <a:schemeClr val="accent4">
                    <a:lumMod val="75000"/>
                  </a:schemeClr>
                </a:solidFill>
              </a:rPr>
              <a:t>Engage and involve the learner!</a:t>
            </a:r>
          </a:p>
          <a:p>
            <a:pPr marL="387350" indent="-342900">
              <a:buFontTx/>
              <a:buChar char="-"/>
            </a:pPr>
            <a:endParaRPr lang="en-US" dirty="0"/>
          </a:p>
          <a:p>
            <a:pPr marL="45720" indent="0">
              <a:buNone/>
            </a:pPr>
            <a:r>
              <a:rPr lang="en-US" dirty="0"/>
              <a:t>	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9433790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20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143</TotalTime>
  <Words>1348</Words>
  <Application>Microsoft Office PowerPoint</Application>
  <PresentationFormat>Widescreen</PresentationFormat>
  <Paragraphs>168</Paragraphs>
  <Slides>20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Calibri</vt:lpstr>
      <vt:lpstr>Corbel</vt:lpstr>
      <vt:lpstr>Basis</vt:lpstr>
      <vt:lpstr>Train the Trainer</vt:lpstr>
      <vt:lpstr>Training Session Ground Rules</vt:lpstr>
      <vt:lpstr>Building a Relationship</vt:lpstr>
      <vt:lpstr>Key Learning Points</vt:lpstr>
      <vt:lpstr>Reflect on Personal Training Experiences</vt:lpstr>
      <vt:lpstr>Adult Learning</vt:lpstr>
      <vt:lpstr>Adult Learning – 5 Principles</vt:lpstr>
      <vt:lpstr>Adult Learning – 5 Principles</vt:lpstr>
      <vt:lpstr>Adult Learning – 5 Principles</vt:lpstr>
      <vt:lpstr>Adult Learning – 5 Principles</vt:lpstr>
      <vt:lpstr>Adult Learning – 5 Principles</vt:lpstr>
      <vt:lpstr>Adult Learning Principles Summary</vt:lpstr>
      <vt:lpstr>Learning/Sensory Styles</vt:lpstr>
      <vt:lpstr>VARK Questionnaire</vt:lpstr>
      <vt:lpstr>Visual Learners</vt:lpstr>
      <vt:lpstr>Auditory Learners</vt:lpstr>
      <vt:lpstr>Read/Write Learners</vt:lpstr>
      <vt:lpstr>Kinesthetic Learners</vt:lpstr>
      <vt:lpstr>Summary of VARK Learning Styles</vt:lpstr>
      <vt:lpstr>Reflection on today’s class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Train the Trainer</dc:title>
  <dc:creator>Cassie Armstrong</dc:creator>
  <cp:lastModifiedBy>Cassie Armstrong</cp:lastModifiedBy>
  <cp:revision>45</cp:revision>
  <dcterms:created xsi:type="dcterms:W3CDTF">2019-07-02T15:34:15Z</dcterms:created>
  <dcterms:modified xsi:type="dcterms:W3CDTF">2023-11-06T15:58:55Z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E49C83B6-CFE8-4E49-9114-9764571AE9A5</vt:lpwstr>
  </property>
  <property fmtid="{D5CDD505-2E9C-101B-9397-08002B2CF9AE}" pid="3" name="ArticulatePath">
    <vt:lpwstr>Train the Trainer Part One</vt:lpwstr>
  </property>
</Properties>
</file>