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11" r:id="rId1"/>
  </p:sldMasterIdLst>
  <p:notesMasterIdLst>
    <p:notesMasterId r:id="rId17"/>
  </p:notesMasterIdLst>
  <p:handoutMasterIdLst>
    <p:handoutMasterId r:id="rId18"/>
  </p:handoutMasterIdLst>
  <p:sldIdLst>
    <p:sldId id="262" r:id="rId2"/>
    <p:sldId id="288" r:id="rId3"/>
    <p:sldId id="274" r:id="rId4"/>
    <p:sldId id="271" r:id="rId5"/>
    <p:sldId id="272" r:id="rId6"/>
    <p:sldId id="301" r:id="rId7"/>
    <p:sldId id="276" r:id="rId8"/>
    <p:sldId id="277" r:id="rId9"/>
    <p:sldId id="281" r:id="rId10"/>
    <p:sldId id="282" r:id="rId11"/>
    <p:sldId id="284" r:id="rId12"/>
    <p:sldId id="285" r:id="rId13"/>
    <p:sldId id="287" r:id="rId14"/>
    <p:sldId id="286" r:id="rId15"/>
    <p:sldId id="300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DD0A4"/>
    <a:srgbClr val="FD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8BC17-FDED-4DBA-9543-21C11FD8EE2F}" v="10" dt="2020-04-04T01:59:48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18.png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18.png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C4385-8BB6-4D6A-931A-1E454298D5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A529E1-8D89-4EFD-A6C1-1BE4CBF854F3}">
      <dgm:prSet/>
      <dgm:spPr/>
      <dgm:t>
        <a:bodyPr/>
        <a:lstStyle/>
        <a:p>
          <a:r>
            <a:rPr lang="en-US"/>
            <a:t>Gauge student understanding.</a:t>
          </a:r>
        </a:p>
      </dgm:t>
    </dgm:pt>
    <dgm:pt modelId="{2DAD7A85-A5FA-4C84-B4F4-8C62C1B894FA}" type="parTrans" cxnId="{3F31CCB0-4724-49E9-A75E-8DEFBA73388C}">
      <dgm:prSet/>
      <dgm:spPr/>
      <dgm:t>
        <a:bodyPr/>
        <a:lstStyle/>
        <a:p>
          <a:endParaRPr lang="en-US"/>
        </a:p>
      </dgm:t>
    </dgm:pt>
    <dgm:pt modelId="{E7D337D5-B0BC-4720-B262-1182B91D9CF1}" type="sibTrans" cxnId="{3F31CCB0-4724-49E9-A75E-8DEFBA73388C}">
      <dgm:prSet/>
      <dgm:spPr/>
      <dgm:t>
        <a:bodyPr/>
        <a:lstStyle/>
        <a:p>
          <a:endParaRPr lang="en-US"/>
        </a:p>
      </dgm:t>
    </dgm:pt>
    <dgm:pt modelId="{C0B46DD8-54C8-442E-9B46-39A86B4FDED9}">
      <dgm:prSet/>
      <dgm:spPr/>
      <dgm:t>
        <a:bodyPr/>
        <a:lstStyle/>
        <a:p>
          <a:r>
            <a:rPr lang="en-US"/>
            <a:t>Ask three questions regarding explanation previously provided to check if students have understood the concepts.</a:t>
          </a:r>
        </a:p>
      </dgm:t>
    </dgm:pt>
    <dgm:pt modelId="{4B3E6165-FCC9-47C4-A4BB-7A6F8209F5BD}" type="parTrans" cxnId="{28EBDBB5-20EC-41BE-B5C4-62880FB708C7}">
      <dgm:prSet/>
      <dgm:spPr/>
      <dgm:t>
        <a:bodyPr/>
        <a:lstStyle/>
        <a:p>
          <a:endParaRPr lang="en-US"/>
        </a:p>
      </dgm:t>
    </dgm:pt>
    <dgm:pt modelId="{183C0831-4262-4A1D-A9EF-8A03388B8217}" type="sibTrans" cxnId="{28EBDBB5-20EC-41BE-B5C4-62880FB708C7}">
      <dgm:prSet/>
      <dgm:spPr/>
      <dgm:t>
        <a:bodyPr/>
        <a:lstStyle/>
        <a:p>
          <a:endParaRPr lang="en-US"/>
        </a:p>
      </dgm:t>
    </dgm:pt>
    <dgm:pt modelId="{40B901E6-E6EE-40D0-9657-0E5DC12703BE}">
      <dgm:prSet/>
      <dgm:spPr/>
      <dgm:t>
        <a:bodyPr/>
        <a:lstStyle/>
        <a:p>
          <a:r>
            <a:rPr lang="en-US" dirty="0"/>
            <a:t>1. Which one is longer month or a week?</a:t>
          </a:r>
        </a:p>
      </dgm:t>
    </dgm:pt>
    <dgm:pt modelId="{E63DCE94-42C3-4D61-A802-957B6AD2AFFD}" type="parTrans" cxnId="{2725B2FF-081F-429E-9A85-5E8734322482}">
      <dgm:prSet/>
      <dgm:spPr/>
      <dgm:t>
        <a:bodyPr/>
        <a:lstStyle/>
        <a:p>
          <a:endParaRPr lang="en-US"/>
        </a:p>
      </dgm:t>
    </dgm:pt>
    <dgm:pt modelId="{7E8818D6-2722-4A9C-9E4A-2239B9728BB4}" type="sibTrans" cxnId="{2725B2FF-081F-429E-9A85-5E8734322482}">
      <dgm:prSet/>
      <dgm:spPr/>
      <dgm:t>
        <a:bodyPr/>
        <a:lstStyle/>
        <a:p>
          <a:endParaRPr lang="en-US"/>
        </a:p>
      </dgm:t>
    </dgm:pt>
    <dgm:pt modelId="{13B972DD-2567-4B24-AE8D-ADBAC2EB669E}">
      <dgm:prSet/>
      <dgm:spPr/>
      <dgm:t>
        <a:bodyPr/>
        <a:lstStyle/>
        <a:p>
          <a:r>
            <a:rPr lang="en-US" dirty="0"/>
            <a:t>2. What is the relation between seconds and hours? </a:t>
          </a:r>
        </a:p>
      </dgm:t>
    </dgm:pt>
    <dgm:pt modelId="{DAE03CBB-6429-4941-8F59-BDA58CB04A0D}" type="parTrans" cxnId="{B20DAAC3-F37E-4B99-B06C-BF9492A27ECA}">
      <dgm:prSet/>
      <dgm:spPr/>
      <dgm:t>
        <a:bodyPr/>
        <a:lstStyle/>
        <a:p>
          <a:endParaRPr lang="en-US"/>
        </a:p>
      </dgm:t>
    </dgm:pt>
    <dgm:pt modelId="{71A22CA8-AEE2-4734-88D1-8BB1EFBAD62C}" type="sibTrans" cxnId="{B20DAAC3-F37E-4B99-B06C-BF9492A27ECA}">
      <dgm:prSet/>
      <dgm:spPr/>
      <dgm:t>
        <a:bodyPr/>
        <a:lstStyle/>
        <a:p>
          <a:endParaRPr lang="en-US"/>
        </a:p>
      </dgm:t>
    </dgm:pt>
    <dgm:pt modelId="{2FAA5351-0191-418A-9850-03493ACDE20D}">
      <dgm:prSet/>
      <dgm:spPr/>
      <dgm:t>
        <a:bodyPr/>
        <a:lstStyle/>
        <a:p>
          <a:r>
            <a:rPr lang="en-US" dirty="0"/>
            <a:t>3. Are couple of minutes more than an hour? </a:t>
          </a:r>
        </a:p>
      </dgm:t>
    </dgm:pt>
    <dgm:pt modelId="{B87B89A1-15C9-4550-928F-7CA14515714B}" type="parTrans" cxnId="{7699FE50-F28E-4820-ABF2-6D8F6F59FC23}">
      <dgm:prSet/>
      <dgm:spPr/>
      <dgm:t>
        <a:bodyPr/>
        <a:lstStyle/>
        <a:p>
          <a:endParaRPr lang="en-US"/>
        </a:p>
      </dgm:t>
    </dgm:pt>
    <dgm:pt modelId="{2BB4ABCC-96F7-4B2D-9ACD-B71D6BCE4298}" type="sibTrans" cxnId="{7699FE50-F28E-4820-ABF2-6D8F6F59FC23}">
      <dgm:prSet/>
      <dgm:spPr/>
      <dgm:t>
        <a:bodyPr/>
        <a:lstStyle/>
        <a:p>
          <a:endParaRPr lang="en-US"/>
        </a:p>
      </dgm:t>
    </dgm:pt>
    <dgm:pt modelId="{05DE516B-E489-46DA-99A5-B4D5B4FB1A27}">
      <dgm:prSet/>
      <dgm:spPr/>
      <dgm:t>
        <a:bodyPr/>
        <a:lstStyle/>
        <a:p>
          <a:r>
            <a:rPr lang="en-US"/>
            <a:t>Approximately 2 minutes</a:t>
          </a:r>
        </a:p>
      </dgm:t>
    </dgm:pt>
    <dgm:pt modelId="{7425DA9E-3168-4CEA-9B66-B37914F3C567}" type="parTrans" cxnId="{21425EDD-4019-4427-B3AD-BE88FF951972}">
      <dgm:prSet/>
      <dgm:spPr/>
      <dgm:t>
        <a:bodyPr/>
        <a:lstStyle/>
        <a:p>
          <a:endParaRPr lang="en-US"/>
        </a:p>
      </dgm:t>
    </dgm:pt>
    <dgm:pt modelId="{3F58D56C-44E4-402D-B9F2-BEFF599E3881}" type="sibTrans" cxnId="{21425EDD-4019-4427-B3AD-BE88FF951972}">
      <dgm:prSet/>
      <dgm:spPr/>
      <dgm:t>
        <a:bodyPr/>
        <a:lstStyle/>
        <a:p>
          <a:endParaRPr lang="en-US"/>
        </a:p>
      </dgm:t>
    </dgm:pt>
    <dgm:pt modelId="{1F563FC0-F14F-484C-9EC0-9830FA37F421}" type="pres">
      <dgm:prSet presAssocID="{395C4385-8BB6-4D6A-931A-1E454298D58E}" presName="root" presStyleCnt="0">
        <dgm:presLayoutVars>
          <dgm:dir/>
          <dgm:resizeHandles val="exact"/>
        </dgm:presLayoutVars>
      </dgm:prSet>
      <dgm:spPr/>
    </dgm:pt>
    <dgm:pt modelId="{FC06F3F1-82B9-4EB7-AB4F-5AFE52718E6A}" type="pres">
      <dgm:prSet presAssocID="{16A529E1-8D89-4EFD-A6C1-1BE4CBF854F3}" presName="compNode" presStyleCnt="0"/>
      <dgm:spPr/>
    </dgm:pt>
    <dgm:pt modelId="{35349100-97C9-42D1-97EE-06CA4C212736}" type="pres">
      <dgm:prSet presAssocID="{16A529E1-8D89-4EFD-A6C1-1BE4CBF854F3}" presName="bgRect" presStyleLbl="bgShp" presStyleIdx="0" presStyleCnt="6"/>
      <dgm:spPr/>
    </dgm:pt>
    <dgm:pt modelId="{593BACE9-5450-4827-AAF9-B5DD471AB244}" type="pres">
      <dgm:prSet presAssocID="{16A529E1-8D89-4EFD-A6C1-1BE4CBF854F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A609B253-545D-45CE-8816-F1D77168F3DA}" type="pres">
      <dgm:prSet presAssocID="{16A529E1-8D89-4EFD-A6C1-1BE4CBF854F3}" presName="spaceRect" presStyleCnt="0"/>
      <dgm:spPr/>
    </dgm:pt>
    <dgm:pt modelId="{3E950D7E-E7A3-46FF-8F9F-E340148D9DB0}" type="pres">
      <dgm:prSet presAssocID="{16A529E1-8D89-4EFD-A6C1-1BE4CBF854F3}" presName="parTx" presStyleLbl="revTx" presStyleIdx="0" presStyleCnt="6">
        <dgm:presLayoutVars>
          <dgm:chMax val="0"/>
          <dgm:chPref val="0"/>
        </dgm:presLayoutVars>
      </dgm:prSet>
      <dgm:spPr/>
    </dgm:pt>
    <dgm:pt modelId="{7D2C6F65-610A-468F-A06E-8E2246EA2E46}" type="pres">
      <dgm:prSet presAssocID="{E7D337D5-B0BC-4720-B262-1182B91D9CF1}" presName="sibTrans" presStyleCnt="0"/>
      <dgm:spPr/>
    </dgm:pt>
    <dgm:pt modelId="{5937FC39-935B-4530-96D1-E759DD568867}" type="pres">
      <dgm:prSet presAssocID="{C0B46DD8-54C8-442E-9B46-39A86B4FDED9}" presName="compNode" presStyleCnt="0"/>
      <dgm:spPr/>
    </dgm:pt>
    <dgm:pt modelId="{361360DD-F2C6-42A9-AE17-B02D661F0523}" type="pres">
      <dgm:prSet presAssocID="{C0B46DD8-54C8-442E-9B46-39A86B4FDED9}" presName="bgRect" presStyleLbl="bgShp" presStyleIdx="1" presStyleCnt="6"/>
      <dgm:spPr/>
    </dgm:pt>
    <dgm:pt modelId="{3099AA94-8116-4744-B8A7-A56CAD7B8607}" type="pres">
      <dgm:prSet presAssocID="{C0B46DD8-54C8-442E-9B46-39A86B4FDED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02EFCD8B-E5EE-41E1-80FA-337187F1709E}" type="pres">
      <dgm:prSet presAssocID="{C0B46DD8-54C8-442E-9B46-39A86B4FDED9}" presName="spaceRect" presStyleCnt="0"/>
      <dgm:spPr/>
    </dgm:pt>
    <dgm:pt modelId="{7DB3626B-71DC-40D5-B996-44F28D8927A8}" type="pres">
      <dgm:prSet presAssocID="{C0B46DD8-54C8-442E-9B46-39A86B4FDED9}" presName="parTx" presStyleLbl="revTx" presStyleIdx="1" presStyleCnt="6">
        <dgm:presLayoutVars>
          <dgm:chMax val="0"/>
          <dgm:chPref val="0"/>
        </dgm:presLayoutVars>
      </dgm:prSet>
      <dgm:spPr/>
    </dgm:pt>
    <dgm:pt modelId="{FB9E0446-60B8-4944-8B5B-C05A7409E295}" type="pres">
      <dgm:prSet presAssocID="{183C0831-4262-4A1D-A9EF-8A03388B8217}" presName="sibTrans" presStyleCnt="0"/>
      <dgm:spPr/>
    </dgm:pt>
    <dgm:pt modelId="{F2379410-440A-45F8-9682-5E52661E93B5}" type="pres">
      <dgm:prSet presAssocID="{40B901E6-E6EE-40D0-9657-0E5DC12703BE}" presName="compNode" presStyleCnt="0"/>
      <dgm:spPr/>
    </dgm:pt>
    <dgm:pt modelId="{7740D886-50E1-420E-8C33-048C38FC7EF5}" type="pres">
      <dgm:prSet presAssocID="{40B901E6-E6EE-40D0-9657-0E5DC12703BE}" presName="bgRect" presStyleLbl="bgShp" presStyleIdx="2" presStyleCnt="6"/>
      <dgm:spPr/>
    </dgm:pt>
    <dgm:pt modelId="{881FFF08-4A4A-43A1-A613-A055C77D4151}" type="pres">
      <dgm:prSet presAssocID="{40B901E6-E6EE-40D0-9657-0E5DC12703B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g"/>
        </a:ext>
      </dgm:extLst>
    </dgm:pt>
    <dgm:pt modelId="{DA5B1EE1-2009-463D-AB80-3B758D984DEC}" type="pres">
      <dgm:prSet presAssocID="{40B901E6-E6EE-40D0-9657-0E5DC12703BE}" presName="spaceRect" presStyleCnt="0"/>
      <dgm:spPr/>
    </dgm:pt>
    <dgm:pt modelId="{1F803107-A6D8-4159-8EC4-87C6A603E4AE}" type="pres">
      <dgm:prSet presAssocID="{40B901E6-E6EE-40D0-9657-0E5DC12703BE}" presName="parTx" presStyleLbl="revTx" presStyleIdx="2" presStyleCnt="6">
        <dgm:presLayoutVars>
          <dgm:chMax val="0"/>
          <dgm:chPref val="0"/>
        </dgm:presLayoutVars>
      </dgm:prSet>
      <dgm:spPr/>
    </dgm:pt>
    <dgm:pt modelId="{DC2C9C39-F018-4004-989F-507C6AD8DBBE}" type="pres">
      <dgm:prSet presAssocID="{7E8818D6-2722-4A9C-9E4A-2239B9728BB4}" presName="sibTrans" presStyleCnt="0"/>
      <dgm:spPr/>
    </dgm:pt>
    <dgm:pt modelId="{38D04A13-6876-4FC6-B71C-42CB69A152D9}" type="pres">
      <dgm:prSet presAssocID="{13B972DD-2567-4B24-AE8D-ADBAC2EB669E}" presName="compNode" presStyleCnt="0"/>
      <dgm:spPr/>
    </dgm:pt>
    <dgm:pt modelId="{BE885883-FE61-4852-AF8A-064B7714A1DB}" type="pres">
      <dgm:prSet presAssocID="{13B972DD-2567-4B24-AE8D-ADBAC2EB669E}" presName="bgRect" presStyleLbl="bgShp" presStyleIdx="3" presStyleCnt="6"/>
      <dgm:spPr/>
    </dgm:pt>
    <dgm:pt modelId="{68591D26-F8EC-4592-A99F-DDB99863BDC6}" type="pres">
      <dgm:prSet presAssocID="{13B972DD-2567-4B24-AE8D-ADBAC2EB66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ktails"/>
        </a:ext>
      </dgm:extLst>
    </dgm:pt>
    <dgm:pt modelId="{0FF5E9A0-5C9B-4F7E-A3FE-A217BD9AFF4C}" type="pres">
      <dgm:prSet presAssocID="{13B972DD-2567-4B24-AE8D-ADBAC2EB669E}" presName="spaceRect" presStyleCnt="0"/>
      <dgm:spPr/>
    </dgm:pt>
    <dgm:pt modelId="{170B6383-9AE4-4E15-A583-B23F813AEB24}" type="pres">
      <dgm:prSet presAssocID="{13B972DD-2567-4B24-AE8D-ADBAC2EB669E}" presName="parTx" presStyleLbl="revTx" presStyleIdx="3" presStyleCnt="6">
        <dgm:presLayoutVars>
          <dgm:chMax val="0"/>
          <dgm:chPref val="0"/>
        </dgm:presLayoutVars>
      </dgm:prSet>
      <dgm:spPr/>
    </dgm:pt>
    <dgm:pt modelId="{C21A719A-12A6-4ECA-9F53-30C7875C34B5}" type="pres">
      <dgm:prSet presAssocID="{71A22CA8-AEE2-4734-88D1-8BB1EFBAD62C}" presName="sibTrans" presStyleCnt="0"/>
      <dgm:spPr/>
    </dgm:pt>
    <dgm:pt modelId="{FB786BED-7ED9-4C31-8340-01FE2AC6E494}" type="pres">
      <dgm:prSet presAssocID="{2FAA5351-0191-418A-9850-03493ACDE20D}" presName="compNode" presStyleCnt="0"/>
      <dgm:spPr/>
    </dgm:pt>
    <dgm:pt modelId="{6C34B07A-4503-44D8-86E4-C72A937069F5}" type="pres">
      <dgm:prSet presAssocID="{2FAA5351-0191-418A-9850-03493ACDE20D}" presName="bgRect" presStyleLbl="bgShp" presStyleIdx="4" presStyleCnt="6"/>
      <dgm:spPr/>
    </dgm:pt>
    <dgm:pt modelId="{6891E059-7A6C-47B4-8D40-2F908970A0C9}" type="pres">
      <dgm:prSet presAssocID="{2FAA5351-0191-418A-9850-03493ACDE20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CCE39FBB-7633-445D-99E0-7E3FA63AC59B}" type="pres">
      <dgm:prSet presAssocID="{2FAA5351-0191-418A-9850-03493ACDE20D}" presName="spaceRect" presStyleCnt="0"/>
      <dgm:spPr/>
    </dgm:pt>
    <dgm:pt modelId="{DAF79FF3-448C-4D06-B9B3-7BFC957B8D87}" type="pres">
      <dgm:prSet presAssocID="{2FAA5351-0191-418A-9850-03493ACDE20D}" presName="parTx" presStyleLbl="revTx" presStyleIdx="4" presStyleCnt="6">
        <dgm:presLayoutVars>
          <dgm:chMax val="0"/>
          <dgm:chPref val="0"/>
        </dgm:presLayoutVars>
      </dgm:prSet>
      <dgm:spPr/>
    </dgm:pt>
    <dgm:pt modelId="{B5C4CECA-3E15-422F-84AB-19295E1062E9}" type="pres">
      <dgm:prSet presAssocID="{2BB4ABCC-96F7-4B2D-9ACD-B71D6BCE4298}" presName="sibTrans" presStyleCnt="0"/>
      <dgm:spPr/>
    </dgm:pt>
    <dgm:pt modelId="{1E50725D-2D56-4742-8ABE-3FA9D7199B07}" type="pres">
      <dgm:prSet presAssocID="{05DE516B-E489-46DA-99A5-B4D5B4FB1A27}" presName="compNode" presStyleCnt="0"/>
      <dgm:spPr/>
    </dgm:pt>
    <dgm:pt modelId="{248A27CB-8050-4EED-A272-0CD23ED39B2E}" type="pres">
      <dgm:prSet presAssocID="{05DE516B-E489-46DA-99A5-B4D5B4FB1A27}" presName="bgRect" presStyleLbl="bgShp" presStyleIdx="5" presStyleCnt="6"/>
      <dgm:spPr/>
    </dgm:pt>
    <dgm:pt modelId="{354D32DC-F0DB-4554-9E8B-38918C898459}" type="pres">
      <dgm:prSet presAssocID="{05DE516B-E489-46DA-99A5-B4D5B4FB1A2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46E994FC-A762-450E-8F30-D6DAA33FE059}" type="pres">
      <dgm:prSet presAssocID="{05DE516B-E489-46DA-99A5-B4D5B4FB1A27}" presName="spaceRect" presStyleCnt="0"/>
      <dgm:spPr/>
    </dgm:pt>
    <dgm:pt modelId="{CBC969E7-EB08-443A-9E14-6821F63EEBDA}" type="pres">
      <dgm:prSet presAssocID="{05DE516B-E489-46DA-99A5-B4D5B4FB1A2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C754E20-3772-4BEE-8148-65AD6BEEE183}" type="presOf" srcId="{05DE516B-E489-46DA-99A5-B4D5B4FB1A27}" destId="{CBC969E7-EB08-443A-9E14-6821F63EEBDA}" srcOrd="0" destOrd="0" presId="urn:microsoft.com/office/officeart/2018/2/layout/IconVerticalSolidList"/>
    <dgm:cxn modelId="{305FD134-9A55-498B-BB54-C7C98CA125C9}" type="presOf" srcId="{395C4385-8BB6-4D6A-931A-1E454298D58E}" destId="{1F563FC0-F14F-484C-9EC0-9830FA37F421}" srcOrd="0" destOrd="0" presId="urn:microsoft.com/office/officeart/2018/2/layout/IconVerticalSolidList"/>
    <dgm:cxn modelId="{9A0D2263-2A50-4354-9EED-C1D1E3B309F9}" type="presOf" srcId="{40B901E6-E6EE-40D0-9657-0E5DC12703BE}" destId="{1F803107-A6D8-4159-8EC4-87C6A603E4AE}" srcOrd="0" destOrd="0" presId="urn:microsoft.com/office/officeart/2018/2/layout/IconVerticalSolidList"/>
    <dgm:cxn modelId="{D25DEA65-C6DF-4DF0-A173-FE400C30F01E}" type="presOf" srcId="{13B972DD-2567-4B24-AE8D-ADBAC2EB669E}" destId="{170B6383-9AE4-4E15-A583-B23F813AEB24}" srcOrd="0" destOrd="0" presId="urn:microsoft.com/office/officeart/2018/2/layout/IconVerticalSolidList"/>
    <dgm:cxn modelId="{7699FE50-F28E-4820-ABF2-6D8F6F59FC23}" srcId="{395C4385-8BB6-4D6A-931A-1E454298D58E}" destId="{2FAA5351-0191-418A-9850-03493ACDE20D}" srcOrd="4" destOrd="0" parTransId="{B87B89A1-15C9-4550-928F-7CA14515714B}" sibTransId="{2BB4ABCC-96F7-4B2D-9ACD-B71D6BCE4298}"/>
    <dgm:cxn modelId="{1DFCA7A5-D325-42FA-A4C8-37DF8E0F2A68}" type="presOf" srcId="{16A529E1-8D89-4EFD-A6C1-1BE4CBF854F3}" destId="{3E950D7E-E7A3-46FF-8F9F-E340148D9DB0}" srcOrd="0" destOrd="0" presId="urn:microsoft.com/office/officeart/2018/2/layout/IconVerticalSolidList"/>
    <dgm:cxn modelId="{3F31CCB0-4724-49E9-A75E-8DEFBA73388C}" srcId="{395C4385-8BB6-4D6A-931A-1E454298D58E}" destId="{16A529E1-8D89-4EFD-A6C1-1BE4CBF854F3}" srcOrd="0" destOrd="0" parTransId="{2DAD7A85-A5FA-4C84-B4F4-8C62C1B894FA}" sibTransId="{E7D337D5-B0BC-4720-B262-1182B91D9CF1}"/>
    <dgm:cxn modelId="{28EBDBB5-20EC-41BE-B5C4-62880FB708C7}" srcId="{395C4385-8BB6-4D6A-931A-1E454298D58E}" destId="{C0B46DD8-54C8-442E-9B46-39A86B4FDED9}" srcOrd="1" destOrd="0" parTransId="{4B3E6165-FCC9-47C4-A4BB-7A6F8209F5BD}" sibTransId="{183C0831-4262-4A1D-A9EF-8A03388B8217}"/>
    <dgm:cxn modelId="{B20DAAC3-F37E-4B99-B06C-BF9492A27ECA}" srcId="{395C4385-8BB6-4D6A-931A-1E454298D58E}" destId="{13B972DD-2567-4B24-AE8D-ADBAC2EB669E}" srcOrd="3" destOrd="0" parTransId="{DAE03CBB-6429-4941-8F59-BDA58CB04A0D}" sibTransId="{71A22CA8-AEE2-4734-88D1-8BB1EFBAD62C}"/>
    <dgm:cxn modelId="{A67C68D7-C715-4B68-B26D-25AD29423A4E}" type="presOf" srcId="{2FAA5351-0191-418A-9850-03493ACDE20D}" destId="{DAF79FF3-448C-4D06-B9B3-7BFC957B8D87}" srcOrd="0" destOrd="0" presId="urn:microsoft.com/office/officeart/2018/2/layout/IconVerticalSolidList"/>
    <dgm:cxn modelId="{21425EDD-4019-4427-B3AD-BE88FF951972}" srcId="{395C4385-8BB6-4D6A-931A-1E454298D58E}" destId="{05DE516B-E489-46DA-99A5-B4D5B4FB1A27}" srcOrd="5" destOrd="0" parTransId="{7425DA9E-3168-4CEA-9B66-B37914F3C567}" sibTransId="{3F58D56C-44E4-402D-B9F2-BEFF599E3881}"/>
    <dgm:cxn modelId="{44403AF9-136C-49F6-9BB5-116CEF272ECF}" type="presOf" srcId="{C0B46DD8-54C8-442E-9B46-39A86B4FDED9}" destId="{7DB3626B-71DC-40D5-B996-44F28D8927A8}" srcOrd="0" destOrd="0" presId="urn:microsoft.com/office/officeart/2018/2/layout/IconVerticalSolidList"/>
    <dgm:cxn modelId="{2725B2FF-081F-429E-9A85-5E8734322482}" srcId="{395C4385-8BB6-4D6A-931A-1E454298D58E}" destId="{40B901E6-E6EE-40D0-9657-0E5DC12703BE}" srcOrd="2" destOrd="0" parTransId="{E63DCE94-42C3-4D61-A802-957B6AD2AFFD}" sibTransId="{7E8818D6-2722-4A9C-9E4A-2239B9728BB4}"/>
    <dgm:cxn modelId="{200166F0-8AD8-4619-8DFE-D46FCF251B3C}" type="presParOf" srcId="{1F563FC0-F14F-484C-9EC0-9830FA37F421}" destId="{FC06F3F1-82B9-4EB7-AB4F-5AFE52718E6A}" srcOrd="0" destOrd="0" presId="urn:microsoft.com/office/officeart/2018/2/layout/IconVerticalSolidList"/>
    <dgm:cxn modelId="{4F7FF31B-24AD-423A-9B89-475FB84F2FEA}" type="presParOf" srcId="{FC06F3F1-82B9-4EB7-AB4F-5AFE52718E6A}" destId="{35349100-97C9-42D1-97EE-06CA4C212736}" srcOrd="0" destOrd="0" presId="urn:microsoft.com/office/officeart/2018/2/layout/IconVerticalSolidList"/>
    <dgm:cxn modelId="{3D7D4E4F-676D-4745-B9B7-583015C14DDE}" type="presParOf" srcId="{FC06F3F1-82B9-4EB7-AB4F-5AFE52718E6A}" destId="{593BACE9-5450-4827-AAF9-B5DD471AB244}" srcOrd="1" destOrd="0" presId="urn:microsoft.com/office/officeart/2018/2/layout/IconVerticalSolidList"/>
    <dgm:cxn modelId="{674E98B5-4835-4182-BF60-59863EEC4DC6}" type="presParOf" srcId="{FC06F3F1-82B9-4EB7-AB4F-5AFE52718E6A}" destId="{A609B253-545D-45CE-8816-F1D77168F3DA}" srcOrd="2" destOrd="0" presId="urn:microsoft.com/office/officeart/2018/2/layout/IconVerticalSolidList"/>
    <dgm:cxn modelId="{B02BA264-00E0-411E-A172-E1A1C050439F}" type="presParOf" srcId="{FC06F3F1-82B9-4EB7-AB4F-5AFE52718E6A}" destId="{3E950D7E-E7A3-46FF-8F9F-E340148D9DB0}" srcOrd="3" destOrd="0" presId="urn:microsoft.com/office/officeart/2018/2/layout/IconVerticalSolidList"/>
    <dgm:cxn modelId="{E16C4B4C-7A03-41DB-9BF1-D47DE4E4C2F8}" type="presParOf" srcId="{1F563FC0-F14F-484C-9EC0-9830FA37F421}" destId="{7D2C6F65-610A-468F-A06E-8E2246EA2E46}" srcOrd="1" destOrd="0" presId="urn:microsoft.com/office/officeart/2018/2/layout/IconVerticalSolidList"/>
    <dgm:cxn modelId="{7A23F235-2815-4EAD-BAFB-FD297FF531AD}" type="presParOf" srcId="{1F563FC0-F14F-484C-9EC0-9830FA37F421}" destId="{5937FC39-935B-4530-96D1-E759DD568867}" srcOrd="2" destOrd="0" presId="urn:microsoft.com/office/officeart/2018/2/layout/IconVerticalSolidList"/>
    <dgm:cxn modelId="{B650AB63-E9A2-4B25-AB26-2B95D53293B5}" type="presParOf" srcId="{5937FC39-935B-4530-96D1-E759DD568867}" destId="{361360DD-F2C6-42A9-AE17-B02D661F0523}" srcOrd="0" destOrd="0" presId="urn:microsoft.com/office/officeart/2018/2/layout/IconVerticalSolidList"/>
    <dgm:cxn modelId="{05A87E65-F724-4A63-8662-C05B7A6650C4}" type="presParOf" srcId="{5937FC39-935B-4530-96D1-E759DD568867}" destId="{3099AA94-8116-4744-B8A7-A56CAD7B8607}" srcOrd="1" destOrd="0" presId="urn:microsoft.com/office/officeart/2018/2/layout/IconVerticalSolidList"/>
    <dgm:cxn modelId="{8622943C-9420-4053-9014-540E80FE6A0C}" type="presParOf" srcId="{5937FC39-935B-4530-96D1-E759DD568867}" destId="{02EFCD8B-E5EE-41E1-80FA-337187F1709E}" srcOrd="2" destOrd="0" presId="urn:microsoft.com/office/officeart/2018/2/layout/IconVerticalSolidList"/>
    <dgm:cxn modelId="{9AD5C013-73CD-4CAC-BFE8-0F32912F101C}" type="presParOf" srcId="{5937FC39-935B-4530-96D1-E759DD568867}" destId="{7DB3626B-71DC-40D5-B996-44F28D8927A8}" srcOrd="3" destOrd="0" presId="urn:microsoft.com/office/officeart/2018/2/layout/IconVerticalSolidList"/>
    <dgm:cxn modelId="{041000C2-0F00-4B01-9DDA-E8D49A1DEE4B}" type="presParOf" srcId="{1F563FC0-F14F-484C-9EC0-9830FA37F421}" destId="{FB9E0446-60B8-4944-8B5B-C05A7409E295}" srcOrd="3" destOrd="0" presId="urn:microsoft.com/office/officeart/2018/2/layout/IconVerticalSolidList"/>
    <dgm:cxn modelId="{68015814-1A38-430B-AF18-336EA42D3C05}" type="presParOf" srcId="{1F563FC0-F14F-484C-9EC0-9830FA37F421}" destId="{F2379410-440A-45F8-9682-5E52661E93B5}" srcOrd="4" destOrd="0" presId="urn:microsoft.com/office/officeart/2018/2/layout/IconVerticalSolidList"/>
    <dgm:cxn modelId="{1B402381-3C66-413D-9B71-35D420A57B8C}" type="presParOf" srcId="{F2379410-440A-45F8-9682-5E52661E93B5}" destId="{7740D886-50E1-420E-8C33-048C38FC7EF5}" srcOrd="0" destOrd="0" presId="urn:microsoft.com/office/officeart/2018/2/layout/IconVerticalSolidList"/>
    <dgm:cxn modelId="{037ED4E2-72D0-421E-BE49-13C89794AC1D}" type="presParOf" srcId="{F2379410-440A-45F8-9682-5E52661E93B5}" destId="{881FFF08-4A4A-43A1-A613-A055C77D4151}" srcOrd="1" destOrd="0" presId="urn:microsoft.com/office/officeart/2018/2/layout/IconVerticalSolidList"/>
    <dgm:cxn modelId="{EB9413FE-5AC1-416C-8580-248BFCB22F1D}" type="presParOf" srcId="{F2379410-440A-45F8-9682-5E52661E93B5}" destId="{DA5B1EE1-2009-463D-AB80-3B758D984DEC}" srcOrd="2" destOrd="0" presId="urn:microsoft.com/office/officeart/2018/2/layout/IconVerticalSolidList"/>
    <dgm:cxn modelId="{E52AEA1B-E1F9-480E-90F2-AF2854E5378E}" type="presParOf" srcId="{F2379410-440A-45F8-9682-5E52661E93B5}" destId="{1F803107-A6D8-4159-8EC4-87C6A603E4AE}" srcOrd="3" destOrd="0" presId="urn:microsoft.com/office/officeart/2018/2/layout/IconVerticalSolidList"/>
    <dgm:cxn modelId="{6A174DD8-E6D0-42BE-AC94-76049A9BB4E0}" type="presParOf" srcId="{1F563FC0-F14F-484C-9EC0-9830FA37F421}" destId="{DC2C9C39-F018-4004-989F-507C6AD8DBBE}" srcOrd="5" destOrd="0" presId="urn:microsoft.com/office/officeart/2018/2/layout/IconVerticalSolidList"/>
    <dgm:cxn modelId="{B859299C-3519-4693-9546-A4B10E699C1C}" type="presParOf" srcId="{1F563FC0-F14F-484C-9EC0-9830FA37F421}" destId="{38D04A13-6876-4FC6-B71C-42CB69A152D9}" srcOrd="6" destOrd="0" presId="urn:microsoft.com/office/officeart/2018/2/layout/IconVerticalSolidList"/>
    <dgm:cxn modelId="{373424E6-4D81-4A01-B58A-3CCAB7A5D02B}" type="presParOf" srcId="{38D04A13-6876-4FC6-B71C-42CB69A152D9}" destId="{BE885883-FE61-4852-AF8A-064B7714A1DB}" srcOrd="0" destOrd="0" presId="urn:microsoft.com/office/officeart/2018/2/layout/IconVerticalSolidList"/>
    <dgm:cxn modelId="{7DD2A7AF-EC4A-4115-A43E-A8DDCAC9C77E}" type="presParOf" srcId="{38D04A13-6876-4FC6-B71C-42CB69A152D9}" destId="{68591D26-F8EC-4592-A99F-DDB99863BDC6}" srcOrd="1" destOrd="0" presId="urn:microsoft.com/office/officeart/2018/2/layout/IconVerticalSolidList"/>
    <dgm:cxn modelId="{EFCF5AA6-2646-4A17-87B6-AF24D58094D7}" type="presParOf" srcId="{38D04A13-6876-4FC6-B71C-42CB69A152D9}" destId="{0FF5E9A0-5C9B-4F7E-A3FE-A217BD9AFF4C}" srcOrd="2" destOrd="0" presId="urn:microsoft.com/office/officeart/2018/2/layout/IconVerticalSolidList"/>
    <dgm:cxn modelId="{4014765A-A5E3-4309-9DDE-7F6F27A4EB9E}" type="presParOf" srcId="{38D04A13-6876-4FC6-B71C-42CB69A152D9}" destId="{170B6383-9AE4-4E15-A583-B23F813AEB24}" srcOrd="3" destOrd="0" presId="urn:microsoft.com/office/officeart/2018/2/layout/IconVerticalSolidList"/>
    <dgm:cxn modelId="{D5A79407-E832-45BF-B14C-5DB35D05521D}" type="presParOf" srcId="{1F563FC0-F14F-484C-9EC0-9830FA37F421}" destId="{C21A719A-12A6-4ECA-9F53-30C7875C34B5}" srcOrd="7" destOrd="0" presId="urn:microsoft.com/office/officeart/2018/2/layout/IconVerticalSolidList"/>
    <dgm:cxn modelId="{B64C4302-1BFC-4BB1-B928-45A1F085F518}" type="presParOf" srcId="{1F563FC0-F14F-484C-9EC0-9830FA37F421}" destId="{FB786BED-7ED9-4C31-8340-01FE2AC6E494}" srcOrd="8" destOrd="0" presId="urn:microsoft.com/office/officeart/2018/2/layout/IconVerticalSolidList"/>
    <dgm:cxn modelId="{DBC02FB8-364A-48A6-A76A-513D402F206F}" type="presParOf" srcId="{FB786BED-7ED9-4C31-8340-01FE2AC6E494}" destId="{6C34B07A-4503-44D8-86E4-C72A937069F5}" srcOrd="0" destOrd="0" presId="urn:microsoft.com/office/officeart/2018/2/layout/IconVerticalSolidList"/>
    <dgm:cxn modelId="{C69A3F63-F9C9-40BD-BE1D-9CBA4C7A8548}" type="presParOf" srcId="{FB786BED-7ED9-4C31-8340-01FE2AC6E494}" destId="{6891E059-7A6C-47B4-8D40-2F908970A0C9}" srcOrd="1" destOrd="0" presId="urn:microsoft.com/office/officeart/2018/2/layout/IconVerticalSolidList"/>
    <dgm:cxn modelId="{F3BB945B-6348-43B5-B910-580C8FE9AF68}" type="presParOf" srcId="{FB786BED-7ED9-4C31-8340-01FE2AC6E494}" destId="{CCE39FBB-7633-445D-99E0-7E3FA63AC59B}" srcOrd="2" destOrd="0" presId="urn:microsoft.com/office/officeart/2018/2/layout/IconVerticalSolidList"/>
    <dgm:cxn modelId="{B005A0EC-04E1-4DEF-AF37-D48E51C23BDB}" type="presParOf" srcId="{FB786BED-7ED9-4C31-8340-01FE2AC6E494}" destId="{DAF79FF3-448C-4D06-B9B3-7BFC957B8D87}" srcOrd="3" destOrd="0" presId="urn:microsoft.com/office/officeart/2018/2/layout/IconVerticalSolidList"/>
    <dgm:cxn modelId="{E271D11B-CBDB-447F-8324-6E7A6143C006}" type="presParOf" srcId="{1F563FC0-F14F-484C-9EC0-9830FA37F421}" destId="{B5C4CECA-3E15-422F-84AB-19295E1062E9}" srcOrd="9" destOrd="0" presId="urn:microsoft.com/office/officeart/2018/2/layout/IconVerticalSolidList"/>
    <dgm:cxn modelId="{AA34298C-D5CE-42E4-B662-55D737D50D13}" type="presParOf" srcId="{1F563FC0-F14F-484C-9EC0-9830FA37F421}" destId="{1E50725D-2D56-4742-8ABE-3FA9D7199B07}" srcOrd="10" destOrd="0" presId="urn:microsoft.com/office/officeart/2018/2/layout/IconVerticalSolidList"/>
    <dgm:cxn modelId="{C96B830A-C989-49A0-AEC4-866055560BE8}" type="presParOf" srcId="{1E50725D-2D56-4742-8ABE-3FA9D7199B07}" destId="{248A27CB-8050-4EED-A272-0CD23ED39B2E}" srcOrd="0" destOrd="0" presId="urn:microsoft.com/office/officeart/2018/2/layout/IconVerticalSolidList"/>
    <dgm:cxn modelId="{B59E778A-3F7C-4D41-932E-62528E3324D5}" type="presParOf" srcId="{1E50725D-2D56-4742-8ABE-3FA9D7199B07}" destId="{354D32DC-F0DB-4554-9E8B-38918C898459}" srcOrd="1" destOrd="0" presId="urn:microsoft.com/office/officeart/2018/2/layout/IconVerticalSolidList"/>
    <dgm:cxn modelId="{21CFF618-F4EE-4E7E-828A-883988B6B4A9}" type="presParOf" srcId="{1E50725D-2D56-4742-8ABE-3FA9D7199B07}" destId="{46E994FC-A762-450E-8F30-D6DAA33FE059}" srcOrd="2" destOrd="0" presId="urn:microsoft.com/office/officeart/2018/2/layout/IconVerticalSolidList"/>
    <dgm:cxn modelId="{F1B5930A-E894-430D-B21C-0F1282E8D360}" type="presParOf" srcId="{1E50725D-2D56-4742-8ABE-3FA9D7199B07}" destId="{CBC969E7-EB08-443A-9E14-6821F63EEB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C4385-8BB6-4D6A-931A-1E454298D5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A529E1-8D89-4EFD-A6C1-1BE4CBF854F3}">
      <dgm:prSet/>
      <dgm:spPr/>
      <dgm:t>
        <a:bodyPr/>
        <a:lstStyle/>
        <a:p>
          <a:r>
            <a:rPr lang="en-US"/>
            <a:t>Gauge student understanding.</a:t>
          </a:r>
        </a:p>
      </dgm:t>
    </dgm:pt>
    <dgm:pt modelId="{2DAD7A85-A5FA-4C84-B4F4-8C62C1B894FA}" type="parTrans" cxnId="{3F31CCB0-4724-49E9-A75E-8DEFBA73388C}">
      <dgm:prSet/>
      <dgm:spPr/>
      <dgm:t>
        <a:bodyPr/>
        <a:lstStyle/>
        <a:p>
          <a:endParaRPr lang="en-US"/>
        </a:p>
      </dgm:t>
    </dgm:pt>
    <dgm:pt modelId="{E7D337D5-B0BC-4720-B262-1182B91D9CF1}" type="sibTrans" cxnId="{3F31CCB0-4724-49E9-A75E-8DEFBA73388C}">
      <dgm:prSet/>
      <dgm:spPr/>
      <dgm:t>
        <a:bodyPr/>
        <a:lstStyle/>
        <a:p>
          <a:endParaRPr lang="en-US"/>
        </a:p>
      </dgm:t>
    </dgm:pt>
    <dgm:pt modelId="{C0B46DD8-54C8-442E-9B46-39A86B4FDED9}">
      <dgm:prSet/>
      <dgm:spPr/>
      <dgm:t>
        <a:bodyPr/>
        <a:lstStyle/>
        <a:p>
          <a:r>
            <a:rPr lang="en-US" dirty="0"/>
            <a:t>Discuss the three questions regarding explanation previously provided to check if students have understood the concepts.</a:t>
          </a:r>
        </a:p>
      </dgm:t>
    </dgm:pt>
    <dgm:pt modelId="{4B3E6165-FCC9-47C4-A4BB-7A6F8209F5BD}" type="parTrans" cxnId="{28EBDBB5-20EC-41BE-B5C4-62880FB708C7}">
      <dgm:prSet/>
      <dgm:spPr/>
      <dgm:t>
        <a:bodyPr/>
        <a:lstStyle/>
        <a:p>
          <a:endParaRPr lang="en-US"/>
        </a:p>
      </dgm:t>
    </dgm:pt>
    <dgm:pt modelId="{183C0831-4262-4A1D-A9EF-8A03388B8217}" type="sibTrans" cxnId="{28EBDBB5-20EC-41BE-B5C4-62880FB708C7}">
      <dgm:prSet/>
      <dgm:spPr/>
      <dgm:t>
        <a:bodyPr/>
        <a:lstStyle/>
        <a:p>
          <a:endParaRPr lang="en-US"/>
        </a:p>
      </dgm:t>
    </dgm:pt>
    <dgm:pt modelId="{40B901E6-E6EE-40D0-9657-0E5DC12703BE}">
      <dgm:prSet/>
      <dgm:spPr/>
      <dgm:t>
        <a:bodyPr/>
        <a:lstStyle/>
        <a:p>
          <a:r>
            <a:rPr lang="en-US" dirty="0"/>
            <a:t>1. Discuss the connection between hours and months. </a:t>
          </a:r>
        </a:p>
      </dgm:t>
    </dgm:pt>
    <dgm:pt modelId="{E63DCE94-42C3-4D61-A802-957B6AD2AFFD}" type="parTrans" cxnId="{2725B2FF-081F-429E-9A85-5E8734322482}">
      <dgm:prSet/>
      <dgm:spPr/>
      <dgm:t>
        <a:bodyPr/>
        <a:lstStyle/>
        <a:p>
          <a:endParaRPr lang="en-US"/>
        </a:p>
      </dgm:t>
    </dgm:pt>
    <dgm:pt modelId="{7E8818D6-2722-4A9C-9E4A-2239B9728BB4}" type="sibTrans" cxnId="{2725B2FF-081F-429E-9A85-5E8734322482}">
      <dgm:prSet/>
      <dgm:spPr/>
      <dgm:t>
        <a:bodyPr/>
        <a:lstStyle/>
        <a:p>
          <a:endParaRPr lang="en-US"/>
        </a:p>
      </dgm:t>
    </dgm:pt>
    <dgm:pt modelId="{13B972DD-2567-4B24-AE8D-ADBAC2EB669E}">
      <dgm:prSet/>
      <dgm:spPr/>
      <dgm:t>
        <a:bodyPr/>
        <a:lstStyle/>
        <a:p>
          <a:r>
            <a:rPr lang="en-US" dirty="0"/>
            <a:t>2. Sort the following periods from the shortest one to the longest: day, second, month, week. </a:t>
          </a:r>
        </a:p>
      </dgm:t>
    </dgm:pt>
    <dgm:pt modelId="{DAE03CBB-6429-4941-8F59-BDA58CB04A0D}" type="parTrans" cxnId="{B20DAAC3-F37E-4B99-B06C-BF9492A27ECA}">
      <dgm:prSet/>
      <dgm:spPr/>
      <dgm:t>
        <a:bodyPr/>
        <a:lstStyle/>
        <a:p>
          <a:endParaRPr lang="en-US"/>
        </a:p>
      </dgm:t>
    </dgm:pt>
    <dgm:pt modelId="{71A22CA8-AEE2-4734-88D1-8BB1EFBAD62C}" type="sibTrans" cxnId="{B20DAAC3-F37E-4B99-B06C-BF9492A27ECA}">
      <dgm:prSet/>
      <dgm:spPr/>
      <dgm:t>
        <a:bodyPr/>
        <a:lstStyle/>
        <a:p>
          <a:endParaRPr lang="en-US"/>
        </a:p>
      </dgm:t>
    </dgm:pt>
    <dgm:pt modelId="{2FAA5351-0191-418A-9850-03493ACDE20D}">
      <dgm:prSet/>
      <dgm:spPr/>
      <dgm:t>
        <a:bodyPr/>
        <a:lstStyle/>
        <a:p>
          <a:r>
            <a:rPr lang="en-US" dirty="0"/>
            <a:t>3. Sort by descending length: year, minutes, months, days. </a:t>
          </a:r>
        </a:p>
      </dgm:t>
    </dgm:pt>
    <dgm:pt modelId="{B87B89A1-15C9-4550-928F-7CA14515714B}" type="parTrans" cxnId="{7699FE50-F28E-4820-ABF2-6D8F6F59FC23}">
      <dgm:prSet/>
      <dgm:spPr/>
      <dgm:t>
        <a:bodyPr/>
        <a:lstStyle/>
        <a:p>
          <a:endParaRPr lang="en-US"/>
        </a:p>
      </dgm:t>
    </dgm:pt>
    <dgm:pt modelId="{2BB4ABCC-96F7-4B2D-9ACD-B71D6BCE4298}" type="sibTrans" cxnId="{7699FE50-F28E-4820-ABF2-6D8F6F59FC23}">
      <dgm:prSet/>
      <dgm:spPr/>
      <dgm:t>
        <a:bodyPr/>
        <a:lstStyle/>
        <a:p>
          <a:endParaRPr lang="en-US"/>
        </a:p>
      </dgm:t>
    </dgm:pt>
    <dgm:pt modelId="{05DE516B-E489-46DA-99A5-B4D5B4FB1A27}">
      <dgm:prSet/>
      <dgm:spPr/>
      <dgm:t>
        <a:bodyPr/>
        <a:lstStyle/>
        <a:p>
          <a:r>
            <a:rPr lang="en-US"/>
            <a:t>Approximately 2 minutes</a:t>
          </a:r>
        </a:p>
      </dgm:t>
    </dgm:pt>
    <dgm:pt modelId="{7425DA9E-3168-4CEA-9B66-B37914F3C567}" type="parTrans" cxnId="{21425EDD-4019-4427-B3AD-BE88FF951972}">
      <dgm:prSet/>
      <dgm:spPr/>
      <dgm:t>
        <a:bodyPr/>
        <a:lstStyle/>
        <a:p>
          <a:endParaRPr lang="en-US"/>
        </a:p>
      </dgm:t>
    </dgm:pt>
    <dgm:pt modelId="{3F58D56C-44E4-402D-B9F2-BEFF599E3881}" type="sibTrans" cxnId="{21425EDD-4019-4427-B3AD-BE88FF951972}">
      <dgm:prSet/>
      <dgm:spPr/>
      <dgm:t>
        <a:bodyPr/>
        <a:lstStyle/>
        <a:p>
          <a:endParaRPr lang="en-US"/>
        </a:p>
      </dgm:t>
    </dgm:pt>
    <dgm:pt modelId="{1F563FC0-F14F-484C-9EC0-9830FA37F421}" type="pres">
      <dgm:prSet presAssocID="{395C4385-8BB6-4D6A-931A-1E454298D58E}" presName="root" presStyleCnt="0">
        <dgm:presLayoutVars>
          <dgm:dir/>
          <dgm:resizeHandles val="exact"/>
        </dgm:presLayoutVars>
      </dgm:prSet>
      <dgm:spPr/>
    </dgm:pt>
    <dgm:pt modelId="{FC06F3F1-82B9-4EB7-AB4F-5AFE52718E6A}" type="pres">
      <dgm:prSet presAssocID="{16A529E1-8D89-4EFD-A6C1-1BE4CBF854F3}" presName="compNode" presStyleCnt="0"/>
      <dgm:spPr/>
    </dgm:pt>
    <dgm:pt modelId="{35349100-97C9-42D1-97EE-06CA4C212736}" type="pres">
      <dgm:prSet presAssocID="{16A529E1-8D89-4EFD-A6C1-1BE4CBF854F3}" presName="bgRect" presStyleLbl="bgShp" presStyleIdx="0" presStyleCnt="6"/>
      <dgm:spPr/>
    </dgm:pt>
    <dgm:pt modelId="{593BACE9-5450-4827-AAF9-B5DD471AB244}" type="pres">
      <dgm:prSet presAssocID="{16A529E1-8D89-4EFD-A6C1-1BE4CBF854F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A609B253-545D-45CE-8816-F1D77168F3DA}" type="pres">
      <dgm:prSet presAssocID="{16A529E1-8D89-4EFD-A6C1-1BE4CBF854F3}" presName="spaceRect" presStyleCnt="0"/>
      <dgm:spPr/>
    </dgm:pt>
    <dgm:pt modelId="{3E950D7E-E7A3-46FF-8F9F-E340148D9DB0}" type="pres">
      <dgm:prSet presAssocID="{16A529E1-8D89-4EFD-A6C1-1BE4CBF854F3}" presName="parTx" presStyleLbl="revTx" presStyleIdx="0" presStyleCnt="6">
        <dgm:presLayoutVars>
          <dgm:chMax val="0"/>
          <dgm:chPref val="0"/>
        </dgm:presLayoutVars>
      </dgm:prSet>
      <dgm:spPr/>
    </dgm:pt>
    <dgm:pt modelId="{7D2C6F65-610A-468F-A06E-8E2246EA2E46}" type="pres">
      <dgm:prSet presAssocID="{E7D337D5-B0BC-4720-B262-1182B91D9CF1}" presName="sibTrans" presStyleCnt="0"/>
      <dgm:spPr/>
    </dgm:pt>
    <dgm:pt modelId="{5937FC39-935B-4530-96D1-E759DD568867}" type="pres">
      <dgm:prSet presAssocID="{C0B46DD8-54C8-442E-9B46-39A86B4FDED9}" presName="compNode" presStyleCnt="0"/>
      <dgm:spPr/>
    </dgm:pt>
    <dgm:pt modelId="{361360DD-F2C6-42A9-AE17-B02D661F0523}" type="pres">
      <dgm:prSet presAssocID="{C0B46DD8-54C8-442E-9B46-39A86B4FDED9}" presName="bgRect" presStyleLbl="bgShp" presStyleIdx="1" presStyleCnt="6"/>
      <dgm:spPr/>
    </dgm:pt>
    <dgm:pt modelId="{3099AA94-8116-4744-B8A7-A56CAD7B8607}" type="pres">
      <dgm:prSet presAssocID="{C0B46DD8-54C8-442E-9B46-39A86B4FDED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02EFCD8B-E5EE-41E1-80FA-337187F1709E}" type="pres">
      <dgm:prSet presAssocID="{C0B46DD8-54C8-442E-9B46-39A86B4FDED9}" presName="spaceRect" presStyleCnt="0"/>
      <dgm:spPr/>
    </dgm:pt>
    <dgm:pt modelId="{7DB3626B-71DC-40D5-B996-44F28D8927A8}" type="pres">
      <dgm:prSet presAssocID="{C0B46DD8-54C8-442E-9B46-39A86B4FDED9}" presName="parTx" presStyleLbl="revTx" presStyleIdx="1" presStyleCnt="6">
        <dgm:presLayoutVars>
          <dgm:chMax val="0"/>
          <dgm:chPref val="0"/>
        </dgm:presLayoutVars>
      </dgm:prSet>
      <dgm:spPr/>
    </dgm:pt>
    <dgm:pt modelId="{FB9E0446-60B8-4944-8B5B-C05A7409E295}" type="pres">
      <dgm:prSet presAssocID="{183C0831-4262-4A1D-A9EF-8A03388B8217}" presName="sibTrans" presStyleCnt="0"/>
      <dgm:spPr/>
    </dgm:pt>
    <dgm:pt modelId="{F2379410-440A-45F8-9682-5E52661E93B5}" type="pres">
      <dgm:prSet presAssocID="{40B901E6-E6EE-40D0-9657-0E5DC12703BE}" presName="compNode" presStyleCnt="0"/>
      <dgm:spPr/>
    </dgm:pt>
    <dgm:pt modelId="{7740D886-50E1-420E-8C33-048C38FC7EF5}" type="pres">
      <dgm:prSet presAssocID="{40B901E6-E6EE-40D0-9657-0E5DC12703BE}" presName="bgRect" presStyleLbl="bgShp" presStyleIdx="2" presStyleCnt="6"/>
      <dgm:spPr/>
    </dgm:pt>
    <dgm:pt modelId="{881FFF08-4A4A-43A1-A613-A055C77D4151}" type="pres">
      <dgm:prSet presAssocID="{40B901E6-E6EE-40D0-9657-0E5DC12703B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g"/>
        </a:ext>
      </dgm:extLst>
    </dgm:pt>
    <dgm:pt modelId="{DA5B1EE1-2009-463D-AB80-3B758D984DEC}" type="pres">
      <dgm:prSet presAssocID="{40B901E6-E6EE-40D0-9657-0E5DC12703BE}" presName="spaceRect" presStyleCnt="0"/>
      <dgm:spPr/>
    </dgm:pt>
    <dgm:pt modelId="{1F803107-A6D8-4159-8EC4-87C6A603E4AE}" type="pres">
      <dgm:prSet presAssocID="{40B901E6-E6EE-40D0-9657-0E5DC12703BE}" presName="parTx" presStyleLbl="revTx" presStyleIdx="2" presStyleCnt="6">
        <dgm:presLayoutVars>
          <dgm:chMax val="0"/>
          <dgm:chPref val="0"/>
        </dgm:presLayoutVars>
      </dgm:prSet>
      <dgm:spPr/>
    </dgm:pt>
    <dgm:pt modelId="{DC2C9C39-F018-4004-989F-507C6AD8DBBE}" type="pres">
      <dgm:prSet presAssocID="{7E8818D6-2722-4A9C-9E4A-2239B9728BB4}" presName="sibTrans" presStyleCnt="0"/>
      <dgm:spPr/>
    </dgm:pt>
    <dgm:pt modelId="{38D04A13-6876-4FC6-B71C-42CB69A152D9}" type="pres">
      <dgm:prSet presAssocID="{13B972DD-2567-4B24-AE8D-ADBAC2EB669E}" presName="compNode" presStyleCnt="0"/>
      <dgm:spPr/>
    </dgm:pt>
    <dgm:pt modelId="{BE885883-FE61-4852-AF8A-064B7714A1DB}" type="pres">
      <dgm:prSet presAssocID="{13B972DD-2567-4B24-AE8D-ADBAC2EB669E}" presName="bgRect" presStyleLbl="bgShp" presStyleIdx="3" presStyleCnt="6"/>
      <dgm:spPr/>
    </dgm:pt>
    <dgm:pt modelId="{68591D26-F8EC-4592-A99F-DDB99863BDC6}" type="pres">
      <dgm:prSet presAssocID="{13B972DD-2567-4B24-AE8D-ADBAC2EB66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ktails"/>
        </a:ext>
      </dgm:extLst>
    </dgm:pt>
    <dgm:pt modelId="{0FF5E9A0-5C9B-4F7E-A3FE-A217BD9AFF4C}" type="pres">
      <dgm:prSet presAssocID="{13B972DD-2567-4B24-AE8D-ADBAC2EB669E}" presName="spaceRect" presStyleCnt="0"/>
      <dgm:spPr/>
    </dgm:pt>
    <dgm:pt modelId="{170B6383-9AE4-4E15-A583-B23F813AEB24}" type="pres">
      <dgm:prSet presAssocID="{13B972DD-2567-4B24-AE8D-ADBAC2EB669E}" presName="parTx" presStyleLbl="revTx" presStyleIdx="3" presStyleCnt="6">
        <dgm:presLayoutVars>
          <dgm:chMax val="0"/>
          <dgm:chPref val="0"/>
        </dgm:presLayoutVars>
      </dgm:prSet>
      <dgm:spPr/>
    </dgm:pt>
    <dgm:pt modelId="{C21A719A-12A6-4ECA-9F53-30C7875C34B5}" type="pres">
      <dgm:prSet presAssocID="{71A22CA8-AEE2-4734-88D1-8BB1EFBAD62C}" presName="sibTrans" presStyleCnt="0"/>
      <dgm:spPr/>
    </dgm:pt>
    <dgm:pt modelId="{FB786BED-7ED9-4C31-8340-01FE2AC6E494}" type="pres">
      <dgm:prSet presAssocID="{2FAA5351-0191-418A-9850-03493ACDE20D}" presName="compNode" presStyleCnt="0"/>
      <dgm:spPr/>
    </dgm:pt>
    <dgm:pt modelId="{6C34B07A-4503-44D8-86E4-C72A937069F5}" type="pres">
      <dgm:prSet presAssocID="{2FAA5351-0191-418A-9850-03493ACDE20D}" presName="bgRect" presStyleLbl="bgShp" presStyleIdx="4" presStyleCnt="6"/>
      <dgm:spPr/>
    </dgm:pt>
    <dgm:pt modelId="{6891E059-7A6C-47B4-8D40-2F908970A0C9}" type="pres">
      <dgm:prSet presAssocID="{2FAA5351-0191-418A-9850-03493ACDE20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CCE39FBB-7633-445D-99E0-7E3FA63AC59B}" type="pres">
      <dgm:prSet presAssocID="{2FAA5351-0191-418A-9850-03493ACDE20D}" presName="spaceRect" presStyleCnt="0"/>
      <dgm:spPr/>
    </dgm:pt>
    <dgm:pt modelId="{DAF79FF3-448C-4D06-B9B3-7BFC957B8D87}" type="pres">
      <dgm:prSet presAssocID="{2FAA5351-0191-418A-9850-03493ACDE20D}" presName="parTx" presStyleLbl="revTx" presStyleIdx="4" presStyleCnt="6">
        <dgm:presLayoutVars>
          <dgm:chMax val="0"/>
          <dgm:chPref val="0"/>
        </dgm:presLayoutVars>
      </dgm:prSet>
      <dgm:spPr/>
    </dgm:pt>
    <dgm:pt modelId="{B5C4CECA-3E15-422F-84AB-19295E1062E9}" type="pres">
      <dgm:prSet presAssocID="{2BB4ABCC-96F7-4B2D-9ACD-B71D6BCE4298}" presName="sibTrans" presStyleCnt="0"/>
      <dgm:spPr/>
    </dgm:pt>
    <dgm:pt modelId="{1E50725D-2D56-4742-8ABE-3FA9D7199B07}" type="pres">
      <dgm:prSet presAssocID="{05DE516B-E489-46DA-99A5-B4D5B4FB1A27}" presName="compNode" presStyleCnt="0"/>
      <dgm:spPr/>
    </dgm:pt>
    <dgm:pt modelId="{248A27CB-8050-4EED-A272-0CD23ED39B2E}" type="pres">
      <dgm:prSet presAssocID="{05DE516B-E489-46DA-99A5-B4D5B4FB1A27}" presName="bgRect" presStyleLbl="bgShp" presStyleIdx="5" presStyleCnt="6"/>
      <dgm:spPr/>
    </dgm:pt>
    <dgm:pt modelId="{354D32DC-F0DB-4554-9E8B-38918C898459}" type="pres">
      <dgm:prSet presAssocID="{05DE516B-E489-46DA-99A5-B4D5B4FB1A2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46E994FC-A762-450E-8F30-D6DAA33FE059}" type="pres">
      <dgm:prSet presAssocID="{05DE516B-E489-46DA-99A5-B4D5B4FB1A27}" presName="spaceRect" presStyleCnt="0"/>
      <dgm:spPr/>
    </dgm:pt>
    <dgm:pt modelId="{CBC969E7-EB08-443A-9E14-6821F63EEBDA}" type="pres">
      <dgm:prSet presAssocID="{05DE516B-E489-46DA-99A5-B4D5B4FB1A2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C754E20-3772-4BEE-8148-65AD6BEEE183}" type="presOf" srcId="{05DE516B-E489-46DA-99A5-B4D5B4FB1A27}" destId="{CBC969E7-EB08-443A-9E14-6821F63EEBDA}" srcOrd="0" destOrd="0" presId="urn:microsoft.com/office/officeart/2018/2/layout/IconVerticalSolidList"/>
    <dgm:cxn modelId="{305FD134-9A55-498B-BB54-C7C98CA125C9}" type="presOf" srcId="{395C4385-8BB6-4D6A-931A-1E454298D58E}" destId="{1F563FC0-F14F-484C-9EC0-9830FA37F421}" srcOrd="0" destOrd="0" presId="urn:microsoft.com/office/officeart/2018/2/layout/IconVerticalSolidList"/>
    <dgm:cxn modelId="{9A0D2263-2A50-4354-9EED-C1D1E3B309F9}" type="presOf" srcId="{40B901E6-E6EE-40D0-9657-0E5DC12703BE}" destId="{1F803107-A6D8-4159-8EC4-87C6A603E4AE}" srcOrd="0" destOrd="0" presId="urn:microsoft.com/office/officeart/2018/2/layout/IconVerticalSolidList"/>
    <dgm:cxn modelId="{D25DEA65-C6DF-4DF0-A173-FE400C30F01E}" type="presOf" srcId="{13B972DD-2567-4B24-AE8D-ADBAC2EB669E}" destId="{170B6383-9AE4-4E15-A583-B23F813AEB24}" srcOrd="0" destOrd="0" presId="urn:microsoft.com/office/officeart/2018/2/layout/IconVerticalSolidList"/>
    <dgm:cxn modelId="{7699FE50-F28E-4820-ABF2-6D8F6F59FC23}" srcId="{395C4385-8BB6-4D6A-931A-1E454298D58E}" destId="{2FAA5351-0191-418A-9850-03493ACDE20D}" srcOrd="4" destOrd="0" parTransId="{B87B89A1-15C9-4550-928F-7CA14515714B}" sibTransId="{2BB4ABCC-96F7-4B2D-9ACD-B71D6BCE4298}"/>
    <dgm:cxn modelId="{1DFCA7A5-D325-42FA-A4C8-37DF8E0F2A68}" type="presOf" srcId="{16A529E1-8D89-4EFD-A6C1-1BE4CBF854F3}" destId="{3E950D7E-E7A3-46FF-8F9F-E340148D9DB0}" srcOrd="0" destOrd="0" presId="urn:microsoft.com/office/officeart/2018/2/layout/IconVerticalSolidList"/>
    <dgm:cxn modelId="{3F31CCB0-4724-49E9-A75E-8DEFBA73388C}" srcId="{395C4385-8BB6-4D6A-931A-1E454298D58E}" destId="{16A529E1-8D89-4EFD-A6C1-1BE4CBF854F3}" srcOrd="0" destOrd="0" parTransId="{2DAD7A85-A5FA-4C84-B4F4-8C62C1B894FA}" sibTransId="{E7D337D5-B0BC-4720-B262-1182B91D9CF1}"/>
    <dgm:cxn modelId="{28EBDBB5-20EC-41BE-B5C4-62880FB708C7}" srcId="{395C4385-8BB6-4D6A-931A-1E454298D58E}" destId="{C0B46DD8-54C8-442E-9B46-39A86B4FDED9}" srcOrd="1" destOrd="0" parTransId="{4B3E6165-FCC9-47C4-A4BB-7A6F8209F5BD}" sibTransId="{183C0831-4262-4A1D-A9EF-8A03388B8217}"/>
    <dgm:cxn modelId="{B20DAAC3-F37E-4B99-B06C-BF9492A27ECA}" srcId="{395C4385-8BB6-4D6A-931A-1E454298D58E}" destId="{13B972DD-2567-4B24-AE8D-ADBAC2EB669E}" srcOrd="3" destOrd="0" parTransId="{DAE03CBB-6429-4941-8F59-BDA58CB04A0D}" sibTransId="{71A22CA8-AEE2-4734-88D1-8BB1EFBAD62C}"/>
    <dgm:cxn modelId="{A67C68D7-C715-4B68-B26D-25AD29423A4E}" type="presOf" srcId="{2FAA5351-0191-418A-9850-03493ACDE20D}" destId="{DAF79FF3-448C-4D06-B9B3-7BFC957B8D87}" srcOrd="0" destOrd="0" presId="urn:microsoft.com/office/officeart/2018/2/layout/IconVerticalSolidList"/>
    <dgm:cxn modelId="{21425EDD-4019-4427-B3AD-BE88FF951972}" srcId="{395C4385-8BB6-4D6A-931A-1E454298D58E}" destId="{05DE516B-E489-46DA-99A5-B4D5B4FB1A27}" srcOrd="5" destOrd="0" parTransId="{7425DA9E-3168-4CEA-9B66-B37914F3C567}" sibTransId="{3F58D56C-44E4-402D-B9F2-BEFF599E3881}"/>
    <dgm:cxn modelId="{44403AF9-136C-49F6-9BB5-116CEF272ECF}" type="presOf" srcId="{C0B46DD8-54C8-442E-9B46-39A86B4FDED9}" destId="{7DB3626B-71DC-40D5-B996-44F28D8927A8}" srcOrd="0" destOrd="0" presId="urn:microsoft.com/office/officeart/2018/2/layout/IconVerticalSolidList"/>
    <dgm:cxn modelId="{2725B2FF-081F-429E-9A85-5E8734322482}" srcId="{395C4385-8BB6-4D6A-931A-1E454298D58E}" destId="{40B901E6-E6EE-40D0-9657-0E5DC12703BE}" srcOrd="2" destOrd="0" parTransId="{E63DCE94-42C3-4D61-A802-957B6AD2AFFD}" sibTransId="{7E8818D6-2722-4A9C-9E4A-2239B9728BB4}"/>
    <dgm:cxn modelId="{200166F0-8AD8-4619-8DFE-D46FCF251B3C}" type="presParOf" srcId="{1F563FC0-F14F-484C-9EC0-9830FA37F421}" destId="{FC06F3F1-82B9-4EB7-AB4F-5AFE52718E6A}" srcOrd="0" destOrd="0" presId="urn:microsoft.com/office/officeart/2018/2/layout/IconVerticalSolidList"/>
    <dgm:cxn modelId="{4F7FF31B-24AD-423A-9B89-475FB84F2FEA}" type="presParOf" srcId="{FC06F3F1-82B9-4EB7-AB4F-5AFE52718E6A}" destId="{35349100-97C9-42D1-97EE-06CA4C212736}" srcOrd="0" destOrd="0" presId="urn:microsoft.com/office/officeart/2018/2/layout/IconVerticalSolidList"/>
    <dgm:cxn modelId="{3D7D4E4F-676D-4745-B9B7-583015C14DDE}" type="presParOf" srcId="{FC06F3F1-82B9-4EB7-AB4F-5AFE52718E6A}" destId="{593BACE9-5450-4827-AAF9-B5DD471AB244}" srcOrd="1" destOrd="0" presId="urn:microsoft.com/office/officeart/2018/2/layout/IconVerticalSolidList"/>
    <dgm:cxn modelId="{674E98B5-4835-4182-BF60-59863EEC4DC6}" type="presParOf" srcId="{FC06F3F1-82B9-4EB7-AB4F-5AFE52718E6A}" destId="{A609B253-545D-45CE-8816-F1D77168F3DA}" srcOrd="2" destOrd="0" presId="urn:microsoft.com/office/officeart/2018/2/layout/IconVerticalSolidList"/>
    <dgm:cxn modelId="{B02BA264-00E0-411E-A172-E1A1C050439F}" type="presParOf" srcId="{FC06F3F1-82B9-4EB7-AB4F-5AFE52718E6A}" destId="{3E950D7E-E7A3-46FF-8F9F-E340148D9DB0}" srcOrd="3" destOrd="0" presId="urn:microsoft.com/office/officeart/2018/2/layout/IconVerticalSolidList"/>
    <dgm:cxn modelId="{E16C4B4C-7A03-41DB-9BF1-D47DE4E4C2F8}" type="presParOf" srcId="{1F563FC0-F14F-484C-9EC0-9830FA37F421}" destId="{7D2C6F65-610A-468F-A06E-8E2246EA2E46}" srcOrd="1" destOrd="0" presId="urn:microsoft.com/office/officeart/2018/2/layout/IconVerticalSolidList"/>
    <dgm:cxn modelId="{7A23F235-2815-4EAD-BAFB-FD297FF531AD}" type="presParOf" srcId="{1F563FC0-F14F-484C-9EC0-9830FA37F421}" destId="{5937FC39-935B-4530-96D1-E759DD568867}" srcOrd="2" destOrd="0" presId="urn:microsoft.com/office/officeart/2018/2/layout/IconVerticalSolidList"/>
    <dgm:cxn modelId="{B650AB63-E9A2-4B25-AB26-2B95D53293B5}" type="presParOf" srcId="{5937FC39-935B-4530-96D1-E759DD568867}" destId="{361360DD-F2C6-42A9-AE17-B02D661F0523}" srcOrd="0" destOrd="0" presId="urn:microsoft.com/office/officeart/2018/2/layout/IconVerticalSolidList"/>
    <dgm:cxn modelId="{05A87E65-F724-4A63-8662-C05B7A6650C4}" type="presParOf" srcId="{5937FC39-935B-4530-96D1-E759DD568867}" destId="{3099AA94-8116-4744-B8A7-A56CAD7B8607}" srcOrd="1" destOrd="0" presId="urn:microsoft.com/office/officeart/2018/2/layout/IconVerticalSolidList"/>
    <dgm:cxn modelId="{8622943C-9420-4053-9014-540E80FE6A0C}" type="presParOf" srcId="{5937FC39-935B-4530-96D1-E759DD568867}" destId="{02EFCD8B-E5EE-41E1-80FA-337187F1709E}" srcOrd="2" destOrd="0" presId="urn:microsoft.com/office/officeart/2018/2/layout/IconVerticalSolidList"/>
    <dgm:cxn modelId="{9AD5C013-73CD-4CAC-BFE8-0F32912F101C}" type="presParOf" srcId="{5937FC39-935B-4530-96D1-E759DD568867}" destId="{7DB3626B-71DC-40D5-B996-44F28D8927A8}" srcOrd="3" destOrd="0" presId="urn:microsoft.com/office/officeart/2018/2/layout/IconVerticalSolidList"/>
    <dgm:cxn modelId="{041000C2-0F00-4B01-9DDA-E8D49A1DEE4B}" type="presParOf" srcId="{1F563FC0-F14F-484C-9EC0-9830FA37F421}" destId="{FB9E0446-60B8-4944-8B5B-C05A7409E295}" srcOrd="3" destOrd="0" presId="urn:microsoft.com/office/officeart/2018/2/layout/IconVerticalSolidList"/>
    <dgm:cxn modelId="{68015814-1A38-430B-AF18-336EA42D3C05}" type="presParOf" srcId="{1F563FC0-F14F-484C-9EC0-9830FA37F421}" destId="{F2379410-440A-45F8-9682-5E52661E93B5}" srcOrd="4" destOrd="0" presId="urn:microsoft.com/office/officeart/2018/2/layout/IconVerticalSolidList"/>
    <dgm:cxn modelId="{1B402381-3C66-413D-9B71-35D420A57B8C}" type="presParOf" srcId="{F2379410-440A-45F8-9682-5E52661E93B5}" destId="{7740D886-50E1-420E-8C33-048C38FC7EF5}" srcOrd="0" destOrd="0" presId="urn:microsoft.com/office/officeart/2018/2/layout/IconVerticalSolidList"/>
    <dgm:cxn modelId="{037ED4E2-72D0-421E-BE49-13C89794AC1D}" type="presParOf" srcId="{F2379410-440A-45F8-9682-5E52661E93B5}" destId="{881FFF08-4A4A-43A1-A613-A055C77D4151}" srcOrd="1" destOrd="0" presId="urn:microsoft.com/office/officeart/2018/2/layout/IconVerticalSolidList"/>
    <dgm:cxn modelId="{EB9413FE-5AC1-416C-8580-248BFCB22F1D}" type="presParOf" srcId="{F2379410-440A-45F8-9682-5E52661E93B5}" destId="{DA5B1EE1-2009-463D-AB80-3B758D984DEC}" srcOrd="2" destOrd="0" presId="urn:microsoft.com/office/officeart/2018/2/layout/IconVerticalSolidList"/>
    <dgm:cxn modelId="{E52AEA1B-E1F9-480E-90F2-AF2854E5378E}" type="presParOf" srcId="{F2379410-440A-45F8-9682-5E52661E93B5}" destId="{1F803107-A6D8-4159-8EC4-87C6A603E4AE}" srcOrd="3" destOrd="0" presId="urn:microsoft.com/office/officeart/2018/2/layout/IconVerticalSolidList"/>
    <dgm:cxn modelId="{6A174DD8-E6D0-42BE-AC94-76049A9BB4E0}" type="presParOf" srcId="{1F563FC0-F14F-484C-9EC0-9830FA37F421}" destId="{DC2C9C39-F018-4004-989F-507C6AD8DBBE}" srcOrd="5" destOrd="0" presId="urn:microsoft.com/office/officeart/2018/2/layout/IconVerticalSolidList"/>
    <dgm:cxn modelId="{B859299C-3519-4693-9546-A4B10E699C1C}" type="presParOf" srcId="{1F563FC0-F14F-484C-9EC0-9830FA37F421}" destId="{38D04A13-6876-4FC6-B71C-42CB69A152D9}" srcOrd="6" destOrd="0" presId="urn:microsoft.com/office/officeart/2018/2/layout/IconVerticalSolidList"/>
    <dgm:cxn modelId="{373424E6-4D81-4A01-B58A-3CCAB7A5D02B}" type="presParOf" srcId="{38D04A13-6876-4FC6-B71C-42CB69A152D9}" destId="{BE885883-FE61-4852-AF8A-064B7714A1DB}" srcOrd="0" destOrd="0" presId="urn:microsoft.com/office/officeart/2018/2/layout/IconVerticalSolidList"/>
    <dgm:cxn modelId="{7DD2A7AF-EC4A-4115-A43E-A8DDCAC9C77E}" type="presParOf" srcId="{38D04A13-6876-4FC6-B71C-42CB69A152D9}" destId="{68591D26-F8EC-4592-A99F-DDB99863BDC6}" srcOrd="1" destOrd="0" presId="urn:microsoft.com/office/officeart/2018/2/layout/IconVerticalSolidList"/>
    <dgm:cxn modelId="{EFCF5AA6-2646-4A17-87B6-AF24D58094D7}" type="presParOf" srcId="{38D04A13-6876-4FC6-B71C-42CB69A152D9}" destId="{0FF5E9A0-5C9B-4F7E-A3FE-A217BD9AFF4C}" srcOrd="2" destOrd="0" presId="urn:microsoft.com/office/officeart/2018/2/layout/IconVerticalSolidList"/>
    <dgm:cxn modelId="{4014765A-A5E3-4309-9DDE-7F6F27A4EB9E}" type="presParOf" srcId="{38D04A13-6876-4FC6-B71C-42CB69A152D9}" destId="{170B6383-9AE4-4E15-A583-B23F813AEB24}" srcOrd="3" destOrd="0" presId="urn:microsoft.com/office/officeart/2018/2/layout/IconVerticalSolidList"/>
    <dgm:cxn modelId="{D5A79407-E832-45BF-B14C-5DB35D05521D}" type="presParOf" srcId="{1F563FC0-F14F-484C-9EC0-9830FA37F421}" destId="{C21A719A-12A6-4ECA-9F53-30C7875C34B5}" srcOrd="7" destOrd="0" presId="urn:microsoft.com/office/officeart/2018/2/layout/IconVerticalSolidList"/>
    <dgm:cxn modelId="{B64C4302-1BFC-4BB1-B928-45A1F085F518}" type="presParOf" srcId="{1F563FC0-F14F-484C-9EC0-9830FA37F421}" destId="{FB786BED-7ED9-4C31-8340-01FE2AC6E494}" srcOrd="8" destOrd="0" presId="urn:microsoft.com/office/officeart/2018/2/layout/IconVerticalSolidList"/>
    <dgm:cxn modelId="{DBC02FB8-364A-48A6-A76A-513D402F206F}" type="presParOf" srcId="{FB786BED-7ED9-4C31-8340-01FE2AC6E494}" destId="{6C34B07A-4503-44D8-86E4-C72A937069F5}" srcOrd="0" destOrd="0" presId="urn:microsoft.com/office/officeart/2018/2/layout/IconVerticalSolidList"/>
    <dgm:cxn modelId="{C69A3F63-F9C9-40BD-BE1D-9CBA4C7A8548}" type="presParOf" srcId="{FB786BED-7ED9-4C31-8340-01FE2AC6E494}" destId="{6891E059-7A6C-47B4-8D40-2F908970A0C9}" srcOrd="1" destOrd="0" presId="urn:microsoft.com/office/officeart/2018/2/layout/IconVerticalSolidList"/>
    <dgm:cxn modelId="{F3BB945B-6348-43B5-B910-580C8FE9AF68}" type="presParOf" srcId="{FB786BED-7ED9-4C31-8340-01FE2AC6E494}" destId="{CCE39FBB-7633-445D-99E0-7E3FA63AC59B}" srcOrd="2" destOrd="0" presId="urn:microsoft.com/office/officeart/2018/2/layout/IconVerticalSolidList"/>
    <dgm:cxn modelId="{B005A0EC-04E1-4DEF-AF37-D48E51C23BDB}" type="presParOf" srcId="{FB786BED-7ED9-4C31-8340-01FE2AC6E494}" destId="{DAF79FF3-448C-4D06-B9B3-7BFC957B8D87}" srcOrd="3" destOrd="0" presId="urn:microsoft.com/office/officeart/2018/2/layout/IconVerticalSolidList"/>
    <dgm:cxn modelId="{E271D11B-CBDB-447F-8324-6E7A6143C006}" type="presParOf" srcId="{1F563FC0-F14F-484C-9EC0-9830FA37F421}" destId="{B5C4CECA-3E15-422F-84AB-19295E1062E9}" srcOrd="9" destOrd="0" presId="urn:microsoft.com/office/officeart/2018/2/layout/IconVerticalSolidList"/>
    <dgm:cxn modelId="{AA34298C-D5CE-42E4-B662-55D737D50D13}" type="presParOf" srcId="{1F563FC0-F14F-484C-9EC0-9830FA37F421}" destId="{1E50725D-2D56-4742-8ABE-3FA9D7199B07}" srcOrd="10" destOrd="0" presId="urn:microsoft.com/office/officeart/2018/2/layout/IconVerticalSolidList"/>
    <dgm:cxn modelId="{C96B830A-C989-49A0-AEC4-866055560BE8}" type="presParOf" srcId="{1E50725D-2D56-4742-8ABE-3FA9D7199B07}" destId="{248A27CB-8050-4EED-A272-0CD23ED39B2E}" srcOrd="0" destOrd="0" presId="urn:microsoft.com/office/officeart/2018/2/layout/IconVerticalSolidList"/>
    <dgm:cxn modelId="{B59E778A-3F7C-4D41-932E-62528E3324D5}" type="presParOf" srcId="{1E50725D-2D56-4742-8ABE-3FA9D7199B07}" destId="{354D32DC-F0DB-4554-9E8B-38918C898459}" srcOrd="1" destOrd="0" presId="urn:microsoft.com/office/officeart/2018/2/layout/IconVerticalSolidList"/>
    <dgm:cxn modelId="{21CFF618-F4EE-4E7E-828A-883988B6B4A9}" type="presParOf" srcId="{1E50725D-2D56-4742-8ABE-3FA9D7199B07}" destId="{46E994FC-A762-450E-8F30-D6DAA33FE059}" srcOrd="2" destOrd="0" presId="urn:microsoft.com/office/officeart/2018/2/layout/IconVerticalSolidList"/>
    <dgm:cxn modelId="{F1B5930A-E894-430D-B21C-0F1282E8D360}" type="presParOf" srcId="{1E50725D-2D56-4742-8ABE-3FA9D7199B07}" destId="{CBC969E7-EB08-443A-9E14-6821F63EEB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C4385-8BB6-4D6A-931A-1E454298D5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6A529E1-8D89-4EFD-A6C1-1BE4CBF854F3}">
      <dgm:prSet custT="1"/>
      <dgm:spPr/>
      <dgm:t>
        <a:bodyPr/>
        <a:lstStyle/>
        <a:p>
          <a:r>
            <a:rPr lang="en-US" sz="2400" dirty="0" err="1"/>
            <a:t>Summarise</a:t>
          </a:r>
          <a:r>
            <a:rPr lang="en-US" sz="2400" dirty="0"/>
            <a:t> topic.</a:t>
          </a:r>
        </a:p>
      </dgm:t>
    </dgm:pt>
    <dgm:pt modelId="{2DAD7A85-A5FA-4C84-B4F4-8C62C1B894FA}" type="parTrans" cxnId="{3F31CCB0-4724-49E9-A75E-8DEFBA73388C}">
      <dgm:prSet/>
      <dgm:spPr/>
      <dgm:t>
        <a:bodyPr/>
        <a:lstStyle/>
        <a:p>
          <a:endParaRPr lang="en-US"/>
        </a:p>
      </dgm:t>
    </dgm:pt>
    <dgm:pt modelId="{E7D337D5-B0BC-4720-B262-1182B91D9CF1}" type="sibTrans" cxnId="{3F31CCB0-4724-49E9-A75E-8DEFBA73388C}">
      <dgm:prSet/>
      <dgm:spPr/>
      <dgm:t>
        <a:bodyPr/>
        <a:lstStyle/>
        <a:p>
          <a:endParaRPr lang="en-US"/>
        </a:p>
      </dgm:t>
    </dgm:pt>
    <dgm:pt modelId="{C0B46DD8-54C8-442E-9B46-39A86B4FDED9}">
      <dgm:prSet/>
      <dgm:spPr/>
      <dgm:t>
        <a:bodyPr/>
        <a:lstStyle/>
        <a:p>
          <a:r>
            <a:rPr lang="en-US" dirty="0" err="1"/>
            <a:t>Summarise</a:t>
          </a:r>
          <a:r>
            <a:rPr lang="en-US" dirty="0"/>
            <a:t> the topic and explanation previously </a:t>
          </a:r>
          <a:r>
            <a:rPr lang="en-US"/>
            <a:t>provided information to </a:t>
          </a:r>
          <a:r>
            <a:rPr lang="en-US" dirty="0"/>
            <a:t>check if students have understood the concepts.</a:t>
          </a:r>
        </a:p>
      </dgm:t>
    </dgm:pt>
    <dgm:pt modelId="{4B3E6165-FCC9-47C4-A4BB-7A6F8209F5BD}" type="parTrans" cxnId="{28EBDBB5-20EC-41BE-B5C4-62880FB708C7}">
      <dgm:prSet/>
      <dgm:spPr/>
      <dgm:t>
        <a:bodyPr/>
        <a:lstStyle/>
        <a:p>
          <a:endParaRPr lang="en-US"/>
        </a:p>
      </dgm:t>
    </dgm:pt>
    <dgm:pt modelId="{183C0831-4262-4A1D-A9EF-8A03388B8217}" type="sibTrans" cxnId="{28EBDBB5-20EC-41BE-B5C4-62880FB708C7}">
      <dgm:prSet/>
      <dgm:spPr/>
      <dgm:t>
        <a:bodyPr/>
        <a:lstStyle/>
        <a:p>
          <a:endParaRPr lang="en-US"/>
        </a:p>
      </dgm:t>
    </dgm:pt>
    <dgm:pt modelId="{40B901E6-E6EE-40D0-9657-0E5DC12703BE}">
      <dgm:prSet/>
      <dgm:spPr/>
      <dgm:t>
        <a:bodyPr/>
        <a:lstStyle/>
        <a:p>
          <a:r>
            <a:rPr lang="en-US" dirty="0"/>
            <a:t>1. The relation among seconds, minutes and hours. </a:t>
          </a:r>
        </a:p>
      </dgm:t>
    </dgm:pt>
    <dgm:pt modelId="{E63DCE94-42C3-4D61-A802-957B6AD2AFFD}" type="parTrans" cxnId="{2725B2FF-081F-429E-9A85-5E8734322482}">
      <dgm:prSet/>
      <dgm:spPr/>
      <dgm:t>
        <a:bodyPr/>
        <a:lstStyle/>
        <a:p>
          <a:endParaRPr lang="en-US"/>
        </a:p>
      </dgm:t>
    </dgm:pt>
    <dgm:pt modelId="{7E8818D6-2722-4A9C-9E4A-2239B9728BB4}" type="sibTrans" cxnId="{2725B2FF-081F-429E-9A85-5E8734322482}">
      <dgm:prSet/>
      <dgm:spPr/>
      <dgm:t>
        <a:bodyPr/>
        <a:lstStyle/>
        <a:p>
          <a:endParaRPr lang="en-US"/>
        </a:p>
      </dgm:t>
    </dgm:pt>
    <dgm:pt modelId="{13B972DD-2567-4B24-AE8D-ADBAC2EB669E}">
      <dgm:prSet/>
      <dgm:spPr/>
      <dgm:t>
        <a:bodyPr/>
        <a:lstStyle/>
        <a:p>
          <a:r>
            <a:rPr lang="en-US" dirty="0"/>
            <a:t>2. The relation among hours, days, weeks and months. </a:t>
          </a:r>
        </a:p>
      </dgm:t>
    </dgm:pt>
    <dgm:pt modelId="{DAE03CBB-6429-4941-8F59-BDA58CB04A0D}" type="parTrans" cxnId="{B20DAAC3-F37E-4B99-B06C-BF9492A27ECA}">
      <dgm:prSet/>
      <dgm:spPr/>
      <dgm:t>
        <a:bodyPr/>
        <a:lstStyle/>
        <a:p>
          <a:endParaRPr lang="en-US"/>
        </a:p>
      </dgm:t>
    </dgm:pt>
    <dgm:pt modelId="{71A22CA8-AEE2-4734-88D1-8BB1EFBAD62C}" type="sibTrans" cxnId="{B20DAAC3-F37E-4B99-B06C-BF9492A27ECA}">
      <dgm:prSet/>
      <dgm:spPr/>
      <dgm:t>
        <a:bodyPr/>
        <a:lstStyle/>
        <a:p>
          <a:endParaRPr lang="en-US"/>
        </a:p>
      </dgm:t>
    </dgm:pt>
    <dgm:pt modelId="{2FAA5351-0191-418A-9850-03493ACDE20D}">
      <dgm:prSet/>
      <dgm:spPr/>
      <dgm:t>
        <a:bodyPr/>
        <a:lstStyle/>
        <a:p>
          <a:r>
            <a:rPr lang="en-US"/>
            <a:t>3.</a:t>
          </a:r>
        </a:p>
      </dgm:t>
    </dgm:pt>
    <dgm:pt modelId="{B87B89A1-15C9-4550-928F-7CA14515714B}" type="parTrans" cxnId="{7699FE50-F28E-4820-ABF2-6D8F6F59FC23}">
      <dgm:prSet/>
      <dgm:spPr/>
      <dgm:t>
        <a:bodyPr/>
        <a:lstStyle/>
        <a:p>
          <a:endParaRPr lang="en-US"/>
        </a:p>
      </dgm:t>
    </dgm:pt>
    <dgm:pt modelId="{2BB4ABCC-96F7-4B2D-9ACD-B71D6BCE4298}" type="sibTrans" cxnId="{7699FE50-F28E-4820-ABF2-6D8F6F59FC23}">
      <dgm:prSet/>
      <dgm:spPr/>
      <dgm:t>
        <a:bodyPr/>
        <a:lstStyle/>
        <a:p>
          <a:endParaRPr lang="en-US"/>
        </a:p>
      </dgm:t>
    </dgm:pt>
    <dgm:pt modelId="{05DE516B-E489-46DA-99A5-B4D5B4FB1A27}">
      <dgm:prSet/>
      <dgm:spPr/>
      <dgm:t>
        <a:bodyPr/>
        <a:lstStyle/>
        <a:p>
          <a:r>
            <a:rPr lang="en-US" dirty="0"/>
            <a:t>Approximately 2-5 minutes</a:t>
          </a:r>
        </a:p>
      </dgm:t>
    </dgm:pt>
    <dgm:pt modelId="{7425DA9E-3168-4CEA-9B66-B37914F3C567}" type="parTrans" cxnId="{21425EDD-4019-4427-B3AD-BE88FF951972}">
      <dgm:prSet/>
      <dgm:spPr/>
      <dgm:t>
        <a:bodyPr/>
        <a:lstStyle/>
        <a:p>
          <a:endParaRPr lang="en-US"/>
        </a:p>
      </dgm:t>
    </dgm:pt>
    <dgm:pt modelId="{3F58D56C-44E4-402D-B9F2-BEFF599E3881}" type="sibTrans" cxnId="{21425EDD-4019-4427-B3AD-BE88FF951972}">
      <dgm:prSet/>
      <dgm:spPr/>
      <dgm:t>
        <a:bodyPr/>
        <a:lstStyle/>
        <a:p>
          <a:endParaRPr lang="en-US"/>
        </a:p>
      </dgm:t>
    </dgm:pt>
    <dgm:pt modelId="{1F563FC0-F14F-484C-9EC0-9830FA37F421}" type="pres">
      <dgm:prSet presAssocID="{395C4385-8BB6-4D6A-931A-1E454298D58E}" presName="root" presStyleCnt="0">
        <dgm:presLayoutVars>
          <dgm:dir/>
          <dgm:resizeHandles val="exact"/>
        </dgm:presLayoutVars>
      </dgm:prSet>
      <dgm:spPr/>
    </dgm:pt>
    <dgm:pt modelId="{FC06F3F1-82B9-4EB7-AB4F-5AFE52718E6A}" type="pres">
      <dgm:prSet presAssocID="{16A529E1-8D89-4EFD-A6C1-1BE4CBF854F3}" presName="compNode" presStyleCnt="0"/>
      <dgm:spPr/>
    </dgm:pt>
    <dgm:pt modelId="{35349100-97C9-42D1-97EE-06CA4C212736}" type="pres">
      <dgm:prSet presAssocID="{16A529E1-8D89-4EFD-A6C1-1BE4CBF854F3}" presName="bgRect" presStyleLbl="bgShp" presStyleIdx="0" presStyleCnt="6"/>
      <dgm:spPr/>
    </dgm:pt>
    <dgm:pt modelId="{593BACE9-5450-4827-AAF9-B5DD471AB244}" type="pres">
      <dgm:prSet presAssocID="{16A529E1-8D89-4EFD-A6C1-1BE4CBF854F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A609B253-545D-45CE-8816-F1D77168F3DA}" type="pres">
      <dgm:prSet presAssocID="{16A529E1-8D89-4EFD-A6C1-1BE4CBF854F3}" presName="spaceRect" presStyleCnt="0"/>
      <dgm:spPr/>
    </dgm:pt>
    <dgm:pt modelId="{3E950D7E-E7A3-46FF-8F9F-E340148D9DB0}" type="pres">
      <dgm:prSet presAssocID="{16A529E1-8D89-4EFD-A6C1-1BE4CBF854F3}" presName="parTx" presStyleLbl="revTx" presStyleIdx="0" presStyleCnt="6">
        <dgm:presLayoutVars>
          <dgm:chMax val="0"/>
          <dgm:chPref val="0"/>
        </dgm:presLayoutVars>
      </dgm:prSet>
      <dgm:spPr/>
    </dgm:pt>
    <dgm:pt modelId="{7D2C6F65-610A-468F-A06E-8E2246EA2E46}" type="pres">
      <dgm:prSet presAssocID="{E7D337D5-B0BC-4720-B262-1182B91D9CF1}" presName="sibTrans" presStyleCnt="0"/>
      <dgm:spPr/>
    </dgm:pt>
    <dgm:pt modelId="{5937FC39-935B-4530-96D1-E759DD568867}" type="pres">
      <dgm:prSet presAssocID="{C0B46DD8-54C8-442E-9B46-39A86B4FDED9}" presName="compNode" presStyleCnt="0"/>
      <dgm:spPr/>
    </dgm:pt>
    <dgm:pt modelId="{361360DD-F2C6-42A9-AE17-B02D661F0523}" type="pres">
      <dgm:prSet presAssocID="{C0B46DD8-54C8-442E-9B46-39A86B4FDED9}" presName="bgRect" presStyleLbl="bgShp" presStyleIdx="1" presStyleCnt="6"/>
      <dgm:spPr/>
    </dgm:pt>
    <dgm:pt modelId="{3099AA94-8116-4744-B8A7-A56CAD7B8607}" type="pres">
      <dgm:prSet presAssocID="{C0B46DD8-54C8-442E-9B46-39A86B4FDED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02EFCD8B-E5EE-41E1-80FA-337187F1709E}" type="pres">
      <dgm:prSet presAssocID="{C0B46DD8-54C8-442E-9B46-39A86B4FDED9}" presName="spaceRect" presStyleCnt="0"/>
      <dgm:spPr/>
    </dgm:pt>
    <dgm:pt modelId="{7DB3626B-71DC-40D5-B996-44F28D8927A8}" type="pres">
      <dgm:prSet presAssocID="{C0B46DD8-54C8-442E-9B46-39A86B4FDED9}" presName="parTx" presStyleLbl="revTx" presStyleIdx="1" presStyleCnt="6">
        <dgm:presLayoutVars>
          <dgm:chMax val="0"/>
          <dgm:chPref val="0"/>
        </dgm:presLayoutVars>
      </dgm:prSet>
      <dgm:spPr/>
    </dgm:pt>
    <dgm:pt modelId="{FB9E0446-60B8-4944-8B5B-C05A7409E295}" type="pres">
      <dgm:prSet presAssocID="{183C0831-4262-4A1D-A9EF-8A03388B8217}" presName="sibTrans" presStyleCnt="0"/>
      <dgm:spPr/>
    </dgm:pt>
    <dgm:pt modelId="{F2379410-440A-45F8-9682-5E52661E93B5}" type="pres">
      <dgm:prSet presAssocID="{40B901E6-E6EE-40D0-9657-0E5DC12703BE}" presName="compNode" presStyleCnt="0"/>
      <dgm:spPr/>
    </dgm:pt>
    <dgm:pt modelId="{7740D886-50E1-420E-8C33-048C38FC7EF5}" type="pres">
      <dgm:prSet presAssocID="{40B901E6-E6EE-40D0-9657-0E5DC12703BE}" presName="bgRect" presStyleLbl="bgShp" presStyleIdx="2" presStyleCnt="6"/>
      <dgm:spPr/>
    </dgm:pt>
    <dgm:pt modelId="{881FFF08-4A4A-43A1-A613-A055C77D4151}" type="pres">
      <dgm:prSet presAssocID="{40B901E6-E6EE-40D0-9657-0E5DC12703BE}" presName="iconRect" presStyleLbl="node1" presStyleIdx="2" presStyleCnt="6"/>
      <dgm:spPr>
        <a:prstGeom prst="rightArrow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g"/>
        </a:ext>
      </dgm:extLst>
    </dgm:pt>
    <dgm:pt modelId="{DA5B1EE1-2009-463D-AB80-3B758D984DEC}" type="pres">
      <dgm:prSet presAssocID="{40B901E6-E6EE-40D0-9657-0E5DC12703BE}" presName="spaceRect" presStyleCnt="0"/>
      <dgm:spPr/>
    </dgm:pt>
    <dgm:pt modelId="{1F803107-A6D8-4159-8EC4-87C6A603E4AE}" type="pres">
      <dgm:prSet presAssocID="{40B901E6-E6EE-40D0-9657-0E5DC12703BE}" presName="parTx" presStyleLbl="revTx" presStyleIdx="2" presStyleCnt="6">
        <dgm:presLayoutVars>
          <dgm:chMax val="0"/>
          <dgm:chPref val="0"/>
        </dgm:presLayoutVars>
      </dgm:prSet>
      <dgm:spPr/>
    </dgm:pt>
    <dgm:pt modelId="{DC2C9C39-F018-4004-989F-507C6AD8DBBE}" type="pres">
      <dgm:prSet presAssocID="{7E8818D6-2722-4A9C-9E4A-2239B9728BB4}" presName="sibTrans" presStyleCnt="0"/>
      <dgm:spPr/>
    </dgm:pt>
    <dgm:pt modelId="{38D04A13-6876-4FC6-B71C-42CB69A152D9}" type="pres">
      <dgm:prSet presAssocID="{13B972DD-2567-4B24-AE8D-ADBAC2EB669E}" presName="compNode" presStyleCnt="0"/>
      <dgm:spPr/>
    </dgm:pt>
    <dgm:pt modelId="{BE885883-FE61-4852-AF8A-064B7714A1DB}" type="pres">
      <dgm:prSet presAssocID="{13B972DD-2567-4B24-AE8D-ADBAC2EB669E}" presName="bgRect" presStyleLbl="bgShp" presStyleIdx="3" presStyleCnt="6"/>
      <dgm:spPr/>
    </dgm:pt>
    <dgm:pt modelId="{68591D26-F8EC-4592-A99F-DDB99863BDC6}" type="pres">
      <dgm:prSet presAssocID="{13B972DD-2567-4B24-AE8D-ADBAC2EB66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ktails"/>
        </a:ext>
      </dgm:extLst>
    </dgm:pt>
    <dgm:pt modelId="{0FF5E9A0-5C9B-4F7E-A3FE-A217BD9AFF4C}" type="pres">
      <dgm:prSet presAssocID="{13B972DD-2567-4B24-AE8D-ADBAC2EB669E}" presName="spaceRect" presStyleCnt="0"/>
      <dgm:spPr/>
    </dgm:pt>
    <dgm:pt modelId="{170B6383-9AE4-4E15-A583-B23F813AEB24}" type="pres">
      <dgm:prSet presAssocID="{13B972DD-2567-4B24-AE8D-ADBAC2EB669E}" presName="parTx" presStyleLbl="revTx" presStyleIdx="3" presStyleCnt="6">
        <dgm:presLayoutVars>
          <dgm:chMax val="0"/>
          <dgm:chPref val="0"/>
        </dgm:presLayoutVars>
      </dgm:prSet>
      <dgm:spPr/>
    </dgm:pt>
    <dgm:pt modelId="{C21A719A-12A6-4ECA-9F53-30C7875C34B5}" type="pres">
      <dgm:prSet presAssocID="{71A22CA8-AEE2-4734-88D1-8BB1EFBAD62C}" presName="sibTrans" presStyleCnt="0"/>
      <dgm:spPr/>
    </dgm:pt>
    <dgm:pt modelId="{FB786BED-7ED9-4C31-8340-01FE2AC6E494}" type="pres">
      <dgm:prSet presAssocID="{2FAA5351-0191-418A-9850-03493ACDE20D}" presName="compNode" presStyleCnt="0"/>
      <dgm:spPr/>
    </dgm:pt>
    <dgm:pt modelId="{6C34B07A-4503-44D8-86E4-C72A937069F5}" type="pres">
      <dgm:prSet presAssocID="{2FAA5351-0191-418A-9850-03493ACDE20D}" presName="bgRect" presStyleLbl="bgShp" presStyleIdx="4" presStyleCnt="6"/>
      <dgm:spPr/>
    </dgm:pt>
    <dgm:pt modelId="{6891E059-7A6C-47B4-8D40-2F908970A0C9}" type="pres">
      <dgm:prSet presAssocID="{2FAA5351-0191-418A-9850-03493ACDE20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CCE39FBB-7633-445D-99E0-7E3FA63AC59B}" type="pres">
      <dgm:prSet presAssocID="{2FAA5351-0191-418A-9850-03493ACDE20D}" presName="spaceRect" presStyleCnt="0"/>
      <dgm:spPr/>
    </dgm:pt>
    <dgm:pt modelId="{DAF79FF3-448C-4D06-B9B3-7BFC957B8D87}" type="pres">
      <dgm:prSet presAssocID="{2FAA5351-0191-418A-9850-03493ACDE20D}" presName="parTx" presStyleLbl="revTx" presStyleIdx="4" presStyleCnt="6">
        <dgm:presLayoutVars>
          <dgm:chMax val="0"/>
          <dgm:chPref val="0"/>
        </dgm:presLayoutVars>
      </dgm:prSet>
      <dgm:spPr/>
    </dgm:pt>
    <dgm:pt modelId="{B5C4CECA-3E15-422F-84AB-19295E1062E9}" type="pres">
      <dgm:prSet presAssocID="{2BB4ABCC-96F7-4B2D-9ACD-B71D6BCE4298}" presName="sibTrans" presStyleCnt="0"/>
      <dgm:spPr/>
    </dgm:pt>
    <dgm:pt modelId="{1E50725D-2D56-4742-8ABE-3FA9D7199B07}" type="pres">
      <dgm:prSet presAssocID="{05DE516B-E489-46DA-99A5-B4D5B4FB1A27}" presName="compNode" presStyleCnt="0"/>
      <dgm:spPr/>
    </dgm:pt>
    <dgm:pt modelId="{248A27CB-8050-4EED-A272-0CD23ED39B2E}" type="pres">
      <dgm:prSet presAssocID="{05DE516B-E489-46DA-99A5-B4D5B4FB1A27}" presName="bgRect" presStyleLbl="bgShp" presStyleIdx="5" presStyleCnt="6"/>
      <dgm:spPr/>
    </dgm:pt>
    <dgm:pt modelId="{354D32DC-F0DB-4554-9E8B-38918C898459}" type="pres">
      <dgm:prSet presAssocID="{05DE516B-E489-46DA-99A5-B4D5B4FB1A2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46E994FC-A762-450E-8F30-D6DAA33FE059}" type="pres">
      <dgm:prSet presAssocID="{05DE516B-E489-46DA-99A5-B4D5B4FB1A27}" presName="spaceRect" presStyleCnt="0"/>
      <dgm:spPr/>
    </dgm:pt>
    <dgm:pt modelId="{CBC969E7-EB08-443A-9E14-6821F63EEBDA}" type="pres">
      <dgm:prSet presAssocID="{05DE516B-E489-46DA-99A5-B4D5B4FB1A2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C754E20-3772-4BEE-8148-65AD6BEEE183}" type="presOf" srcId="{05DE516B-E489-46DA-99A5-B4D5B4FB1A27}" destId="{CBC969E7-EB08-443A-9E14-6821F63EEBDA}" srcOrd="0" destOrd="0" presId="urn:microsoft.com/office/officeart/2018/2/layout/IconVerticalSolidList"/>
    <dgm:cxn modelId="{305FD134-9A55-498B-BB54-C7C98CA125C9}" type="presOf" srcId="{395C4385-8BB6-4D6A-931A-1E454298D58E}" destId="{1F563FC0-F14F-484C-9EC0-9830FA37F421}" srcOrd="0" destOrd="0" presId="urn:microsoft.com/office/officeart/2018/2/layout/IconVerticalSolidList"/>
    <dgm:cxn modelId="{9A0D2263-2A50-4354-9EED-C1D1E3B309F9}" type="presOf" srcId="{40B901E6-E6EE-40D0-9657-0E5DC12703BE}" destId="{1F803107-A6D8-4159-8EC4-87C6A603E4AE}" srcOrd="0" destOrd="0" presId="urn:microsoft.com/office/officeart/2018/2/layout/IconVerticalSolidList"/>
    <dgm:cxn modelId="{D25DEA65-C6DF-4DF0-A173-FE400C30F01E}" type="presOf" srcId="{13B972DD-2567-4B24-AE8D-ADBAC2EB669E}" destId="{170B6383-9AE4-4E15-A583-B23F813AEB24}" srcOrd="0" destOrd="0" presId="urn:microsoft.com/office/officeart/2018/2/layout/IconVerticalSolidList"/>
    <dgm:cxn modelId="{7699FE50-F28E-4820-ABF2-6D8F6F59FC23}" srcId="{395C4385-8BB6-4D6A-931A-1E454298D58E}" destId="{2FAA5351-0191-418A-9850-03493ACDE20D}" srcOrd="4" destOrd="0" parTransId="{B87B89A1-15C9-4550-928F-7CA14515714B}" sibTransId="{2BB4ABCC-96F7-4B2D-9ACD-B71D6BCE4298}"/>
    <dgm:cxn modelId="{1DFCA7A5-D325-42FA-A4C8-37DF8E0F2A68}" type="presOf" srcId="{16A529E1-8D89-4EFD-A6C1-1BE4CBF854F3}" destId="{3E950D7E-E7A3-46FF-8F9F-E340148D9DB0}" srcOrd="0" destOrd="0" presId="urn:microsoft.com/office/officeart/2018/2/layout/IconVerticalSolidList"/>
    <dgm:cxn modelId="{3F31CCB0-4724-49E9-A75E-8DEFBA73388C}" srcId="{395C4385-8BB6-4D6A-931A-1E454298D58E}" destId="{16A529E1-8D89-4EFD-A6C1-1BE4CBF854F3}" srcOrd="0" destOrd="0" parTransId="{2DAD7A85-A5FA-4C84-B4F4-8C62C1B894FA}" sibTransId="{E7D337D5-B0BC-4720-B262-1182B91D9CF1}"/>
    <dgm:cxn modelId="{28EBDBB5-20EC-41BE-B5C4-62880FB708C7}" srcId="{395C4385-8BB6-4D6A-931A-1E454298D58E}" destId="{C0B46DD8-54C8-442E-9B46-39A86B4FDED9}" srcOrd="1" destOrd="0" parTransId="{4B3E6165-FCC9-47C4-A4BB-7A6F8209F5BD}" sibTransId="{183C0831-4262-4A1D-A9EF-8A03388B8217}"/>
    <dgm:cxn modelId="{B20DAAC3-F37E-4B99-B06C-BF9492A27ECA}" srcId="{395C4385-8BB6-4D6A-931A-1E454298D58E}" destId="{13B972DD-2567-4B24-AE8D-ADBAC2EB669E}" srcOrd="3" destOrd="0" parTransId="{DAE03CBB-6429-4941-8F59-BDA58CB04A0D}" sibTransId="{71A22CA8-AEE2-4734-88D1-8BB1EFBAD62C}"/>
    <dgm:cxn modelId="{A67C68D7-C715-4B68-B26D-25AD29423A4E}" type="presOf" srcId="{2FAA5351-0191-418A-9850-03493ACDE20D}" destId="{DAF79FF3-448C-4D06-B9B3-7BFC957B8D87}" srcOrd="0" destOrd="0" presId="urn:microsoft.com/office/officeart/2018/2/layout/IconVerticalSolidList"/>
    <dgm:cxn modelId="{21425EDD-4019-4427-B3AD-BE88FF951972}" srcId="{395C4385-8BB6-4D6A-931A-1E454298D58E}" destId="{05DE516B-E489-46DA-99A5-B4D5B4FB1A27}" srcOrd="5" destOrd="0" parTransId="{7425DA9E-3168-4CEA-9B66-B37914F3C567}" sibTransId="{3F58D56C-44E4-402D-B9F2-BEFF599E3881}"/>
    <dgm:cxn modelId="{44403AF9-136C-49F6-9BB5-116CEF272ECF}" type="presOf" srcId="{C0B46DD8-54C8-442E-9B46-39A86B4FDED9}" destId="{7DB3626B-71DC-40D5-B996-44F28D8927A8}" srcOrd="0" destOrd="0" presId="urn:microsoft.com/office/officeart/2018/2/layout/IconVerticalSolidList"/>
    <dgm:cxn modelId="{2725B2FF-081F-429E-9A85-5E8734322482}" srcId="{395C4385-8BB6-4D6A-931A-1E454298D58E}" destId="{40B901E6-E6EE-40D0-9657-0E5DC12703BE}" srcOrd="2" destOrd="0" parTransId="{E63DCE94-42C3-4D61-A802-957B6AD2AFFD}" sibTransId="{7E8818D6-2722-4A9C-9E4A-2239B9728BB4}"/>
    <dgm:cxn modelId="{200166F0-8AD8-4619-8DFE-D46FCF251B3C}" type="presParOf" srcId="{1F563FC0-F14F-484C-9EC0-9830FA37F421}" destId="{FC06F3F1-82B9-4EB7-AB4F-5AFE52718E6A}" srcOrd="0" destOrd="0" presId="urn:microsoft.com/office/officeart/2018/2/layout/IconVerticalSolidList"/>
    <dgm:cxn modelId="{4F7FF31B-24AD-423A-9B89-475FB84F2FEA}" type="presParOf" srcId="{FC06F3F1-82B9-4EB7-AB4F-5AFE52718E6A}" destId="{35349100-97C9-42D1-97EE-06CA4C212736}" srcOrd="0" destOrd="0" presId="urn:microsoft.com/office/officeart/2018/2/layout/IconVerticalSolidList"/>
    <dgm:cxn modelId="{3D7D4E4F-676D-4745-B9B7-583015C14DDE}" type="presParOf" srcId="{FC06F3F1-82B9-4EB7-AB4F-5AFE52718E6A}" destId="{593BACE9-5450-4827-AAF9-B5DD471AB244}" srcOrd="1" destOrd="0" presId="urn:microsoft.com/office/officeart/2018/2/layout/IconVerticalSolidList"/>
    <dgm:cxn modelId="{674E98B5-4835-4182-BF60-59863EEC4DC6}" type="presParOf" srcId="{FC06F3F1-82B9-4EB7-AB4F-5AFE52718E6A}" destId="{A609B253-545D-45CE-8816-F1D77168F3DA}" srcOrd="2" destOrd="0" presId="urn:microsoft.com/office/officeart/2018/2/layout/IconVerticalSolidList"/>
    <dgm:cxn modelId="{B02BA264-00E0-411E-A172-E1A1C050439F}" type="presParOf" srcId="{FC06F3F1-82B9-4EB7-AB4F-5AFE52718E6A}" destId="{3E950D7E-E7A3-46FF-8F9F-E340148D9DB0}" srcOrd="3" destOrd="0" presId="urn:microsoft.com/office/officeart/2018/2/layout/IconVerticalSolidList"/>
    <dgm:cxn modelId="{E16C4B4C-7A03-41DB-9BF1-D47DE4E4C2F8}" type="presParOf" srcId="{1F563FC0-F14F-484C-9EC0-9830FA37F421}" destId="{7D2C6F65-610A-468F-A06E-8E2246EA2E46}" srcOrd="1" destOrd="0" presId="urn:microsoft.com/office/officeart/2018/2/layout/IconVerticalSolidList"/>
    <dgm:cxn modelId="{7A23F235-2815-4EAD-BAFB-FD297FF531AD}" type="presParOf" srcId="{1F563FC0-F14F-484C-9EC0-9830FA37F421}" destId="{5937FC39-935B-4530-96D1-E759DD568867}" srcOrd="2" destOrd="0" presId="urn:microsoft.com/office/officeart/2018/2/layout/IconVerticalSolidList"/>
    <dgm:cxn modelId="{B650AB63-E9A2-4B25-AB26-2B95D53293B5}" type="presParOf" srcId="{5937FC39-935B-4530-96D1-E759DD568867}" destId="{361360DD-F2C6-42A9-AE17-B02D661F0523}" srcOrd="0" destOrd="0" presId="urn:microsoft.com/office/officeart/2018/2/layout/IconVerticalSolidList"/>
    <dgm:cxn modelId="{05A87E65-F724-4A63-8662-C05B7A6650C4}" type="presParOf" srcId="{5937FC39-935B-4530-96D1-E759DD568867}" destId="{3099AA94-8116-4744-B8A7-A56CAD7B8607}" srcOrd="1" destOrd="0" presId="urn:microsoft.com/office/officeart/2018/2/layout/IconVerticalSolidList"/>
    <dgm:cxn modelId="{8622943C-9420-4053-9014-540E80FE6A0C}" type="presParOf" srcId="{5937FC39-935B-4530-96D1-E759DD568867}" destId="{02EFCD8B-E5EE-41E1-80FA-337187F1709E}" srcOrd="2" destOrd="0" presId="urn:microsoft.com/office/officeart/2018/2/layout/IconVerticalSolidList"/>
    <dgm:cxn modelId="{9AD5C013-73CD-4CAC-BFE8-0F32912F101C}" type="presParOf" srcId="{5937FC39-935B-4530-96D1-E759DD568867}" destId="{7DB3626B-71DC-40D5-B996-44F28D8927A8}" srcOrd="3" destOrd="0" presId="urn:microsoft.com/office/officeart/2018/2/layout/IconVerticalSolidList"/>
    <dgm:cxn modelId="{041000C2-0F00-4B01-9DDA-E8D49A1DEE4B}" type="presParOf" srcId="{1F563FC0-F14F-484C-9EC0-9830FA37F421}" destId="{FB9E0446-60B8-4944-8B5B-C05A7409E295}" srcOrd="3" destOrd="0" presId="urn:microsoft.com/office/officeart/2018/2/layout/IconVerticalSolidList"/>
    <dgm:cxn modelId="{68015814-1A38-430B-AF18-336EA42D3C05}" type="presParOf" srcId="{1F563FC0-F14F-484C-9EC0-9830FA37F421}" destId="{F2379410-440A-45F8-9682-5E52661E93B5}" srcOrd="4" destOrd="0" presId="urn:microsoft.com/office/officeart/2018/2/layout/IconVerticalSolidList"/>
    <dgm:cxn modelId="{1B402381-3C66-413D-9B71-35D420A57B8C}" type="presParOf" srcId="{F2379410-440A-45F8-9682-5E52661E93B5}" destId="{7740D886-50E1-420E-8C33-048C38FC7EF5}" srcOrd="0" destOrd="0" presId="urn:microsoft.com/office/officeart/2018/2/layout/IconVerticalSolidList"/>
    <dgm:cxn modelId="{037ED4E2-72D0-421E-BE49-13C89794AC1D}" type="presParOf" srcId="{F2379410-440A-45F8-9682-5E52661E93B5}" destId="{881FFF08-4A4A-43A1-A613-A055C77D4151}" srcOrd="1" destOrd="0" presId="urn:microsoft.com/office/officeart/2018/2/layout/IconVerticalSolidList"/>
    <dgm:cxn modelId="{EB9413FE-5AC1-416C-8580-248BFCB22F1D}" type="presParOf" srcId="{F2379410-440A-45F8-9682-5E52661E93B5}" destId="{DA5B1EE1-2009-463D-AB80-3B758D984DEC}" srcOrd="2" destOrd="0" presId="urn:microsoft.com/office/officeart/2018/2/layout/IconVerticalSolidList"/>
    <dgm:cxn modelId="{E52AEA1B-E1F9-480E-90F2-AF2854E5378E}" type="presParOf" srcId="{F2379410-440A-45F8-9682-5E52661E93B5}" destId="{1F803107-A6D8-4159-8EC4-87C6A603E4AE}" srcOrd="3" destOrd="0" presId="urn:microsoft.com/office/officeart/2018/2/layout/IconVerticalSolidList"/>
    <dgm:cxn modelId="{6A174DD8-E6D0-42BE-AC94-76049A9BB4E0}" type="presParOf" srcId="{1F563FC0-F14F-484C-9EC0-9830FA37F421}" destId="{DC2C9C39-F018-4004-989F-507C6AD8DBBE}" srcOrd="5" destOrd="0" presId="urn:microsoft.com/office/officeart/2018/2/layout/IconVerticalSolidList"/>
    <dgm:cxn modelId="{B859299C-3519-4693-9546-A4B10E699C1C}" type="presParOf" srcId="{1F563FC0-F14F-484C-9EC0-9830FA37F421}" destId="{38D04A13-6876-4FC6-B71C-42CB69A152D9}" srcOrd="6" destOrd="0" presId="urn:microsoft.com/office/officeart/2018/2/layout/IconVerticalSolidList"/>
    <dgm:cxn modelId="{373424E6-4D81-4A01-B58A-3CCAB7A5D02B}" type="presParOf" srcId="{38D04A13-6876-4FC6-B71C-42CB69A152D9}" destId="{BE885883-FE61-4852-AF8A-064B7714A1DB}" srcOrd="0" destOrd="0" presId="urn:microsoft.com/office/officeart/2018/2/layout/IconVerticalSolidList"/>
    <dgm:cxn modelId="{7DD2A7AF-EC4A-4115-A43E-A8DDCAC9C77E}" type="presParOf" srcId="{38D04A13-6876-4FC6-B71C-42CB69A152D9}" destId="{68591D26-F8EC-4592-A99F-DDB99863BDC6}" srcOrd="1" destOrd="0" presId="urn:microsoft.com/office/officeart/2018/2/layout/IconVerticalSolidList"/>
    <dgm:cxn modelId="{EFCF5AA6-2646-4A17-87B6-AF24D58094D7}" type="presParOf" srcId="{38D04A13-6876-4FC6-B71C-42CB69A152D9}" destId="{0FF5E9A0-5C9B-4F7E-A3FE-A217BD9AFF4C}" srcOrd="2" destOrd="0" presId="urn:microsoft.com/office/officeart/2018/2/layout/IconVerticalSolidList"/>
    <dgm:cxn modelId="{4014765A-A5E3-4309-9DDE-7F6F27A4EB9E}" type="presParOf" srcId="{38D04A13-6876-4FC6-B71C-42CB69A152D9}" destId="{170B6383-9AE4-4E15-A583-B23F813AEB24}" srcOrd="3" destOrd="0" presId="urn:microsoft.com/office/officeart/2018/2/layout/IconVerticalSolidList"/>
    <dgm:cxn modelId="{D5A79407-E832-45BF-B14C-5DB35D05521D}" type="presParOf" srcId="{1F563FC0-F14F-484C-9EC0-9830FA37F421}" destId="{C21A719A-12A6-4ECA-9F53-30C7875C34B5}" srcOrd="7" destOrd="0" presId="urn:microsoft.com/office/officeart/2018/2/layout/IconVerticalSolidList"/>
    <dgm:cxn modelId="{B64C4302-1BFC-4BB1-B928-45A1F085F518}" type="presParOf" srcId="{1F563FC0-F14F-484C-9EC0-9830FA37F421}" destId="{FB786BED-7ED9-4C31-8340-01FE2AC6E494}" srcOrd="8" destOrd="0" presId="urn:microsoft.com/office/officeart/2018/2/layout/IconVerticalSolidList"/>
    <dgm:cxn modelId="{DBC02FB8-364A-48A6-A76A-513D402F206F}" type="presParOf" srcId="{FB786BED-7ED9-4C31-8340-01FE2AC6E494}" destId="{6C34B07A-4503-44D8-86E4-C72A937069F5}" srcOrd="0" destOrd="0" presId="urn:microsoft.com/office/officeart/2018/2/layout/IconVerticalSolidList"/>
    <dgm:cxn modelId="{C69A3F63-F9C9-40BD-BE1D-9CBA4C7A8548}" type="presParOf" srcId="{FB786BED-7ED9-4C31-8340-01FE2AC6E494}" destId="{6891E059-7A6C-47B4-8D40-2F908970A0C9}" srcOrd="1" destOrd="0" presId="urn:microsoft.com/office/officeart/2018/2/layout/IconVerticalSolidList"/>
    <dgm:cxn modelId="{F3BB945B-6348-43B5-B910-580C8FE9AF68}" type="presParOf" srcId="{FB786BED-7ED9-4C31-8340-01FE2AC6E494}" destId="{CCE39FBB-7633-445D-99E0-7E3FA63AC59B}" srcOrd="2" destOrd="0" presId="urn:microsoft.com/office/officeart/2018/2/layout/IconVerticalSolidList"/>
    <dgm:cxn modelId="{B005A0EC-04E1-4DEF-AF37-D48E51C23BDB}" type="presParOf" srcId="{FB786BED-7ED9-4C31-8340-01FE2AC6E494}" destId="{DAF79FF3-448C-4D06-B9B3-7BFC957B8D87}" srcOrd="3" destOrd="0" presId="urn:microsoft.com/office/officeart/2018/2/layout/IconVerticalSolidList"/>
    <dgm:cxn modelId="{E271D11B-CBDB-447F-8324-6E7A6143C006}" type="presParOf" srcId="{1F563FC0-F14F-484C-9EC0-9830FA37F421}" destId="{B5C4CECA-3E15-422F-84AB-19295E1062E9}" srcOrd="9" destOrd="0" presId="urn:microsoft.com/office/officeart/2018/2/layout/IconVerticalSolidList"/>
    <dgm:cxn modelId="{AA34298C-D5CE-42E4-B662-55D737D50D13}" type="presParOf" srcId="{1F563FC0-F14F-484C-9EC0-9830FA37F421}" destId="{1E50725D-2D56-4742-8ABE-3FA9D7199B07}" srcOrd="10" destOrd="0" presId="urn:microsoft.com/office/officeart/2018/2/layout/IconVerticalSolidList"/>
    <dgm:cxn modelId="{C96B830A-C989-49A0-AEC4-866055560BE8}" type="presParOf" srcId="{1E50725D-2D56-4742-8ABE-3FA9D7199B07}" destId="{248A27CB-8050-4EED-A272-0CD23ED39B2E}" srcOrd="0" destOrd="0" presId="urn:microsoft.com/office/officeart/2018/2/layout/IconVerticalSolidList"/>
    <dgm:cxn modelId="{B59E778A-3F7C-4D41-932E-62528E3324D5}" type="presParOf" srcId="{1E50725D-2D56-4742-8ABE-3FA9D7199B07}" destId="{354D32DC-F0DB-4554-9E8B-38918C898459}" srcOrd="1" destOrd="0" presId="urn:microsoft.com/office/officeart/2018/2/layout/IconVerticalSolidList"/>
    <dgm:cxn modelId="{21CFF618-F4EE-4E7E-828A-883988B6B4A9}" type="presParOf" srcId="{1E50725D-2D56-4742-8ABE-3FA9D7199B07}" destId="{46E994FC-A762-450E-8F30-D6DAA33FE059}" srcOrd="2" destOrd="0" presId="urn:microsoft.com/office/officeart/2018/2/layout/IconVerticalSolidList"/>
    <dgm:cxn modelId="{F1B5930A-E894-430D-B21C-0F1282E8D360}" type="presParOf" srcId="{1E50725D-2D56-4742-8ABE-3FA9D7199B07}" destId="{CBC969E7-EB08-443A-9E14-6821F63EEB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49100-97C9-42D1-97EE-06CA4C212736}">
      <dsp:nvSpPr>
        <dsp:cNvPr id="0" name=""/>
        <dsp:cNvSpPr/>
      </dsp:nvSpPr>
      <dsp:spPr>
        <a:xfrm>
          <a:off x="0" y="1621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ACE9-5450-4827-AAF9-B5DD471AB244}">
      <dsp:nvSpPr>
        <dsp:cNvPr id="0" name=""/>
        <dsp:cNvSpPr/>
      </dsp:nvSpPr>
      <dsp:spPr>
        <a:xfrm>
          <a:off x="208957" y="157044"/>
          <a:ext cx="379923" cy="379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50D7E-E7A3-46FF-8F9F-E340148D9DB0}">
      <dsp:nvSpPr>
        <dsp:cNvPr id="0" name=""/>
        <dsp:cNvSpPr/>
      </dsp:nvSpPr>
      <dsp:spPr>
        <a:xfrm>
          <a:off x="797838" y="1621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Gauge student understanding.</a:t>
          </a:r>
        </a:p>
      </dsp:txBody>
      <dsp:txXfrm>
        <a:off x="797838" y="1621"/>
        <a:ext cx="4808488" cy="690769"/>
      </dsp:txXfrm>
    </dsp:sp>
    <dsp:sp modelId="{361360DD-F2C6-42A9-AE17-B02D661F0523}">
      <dsp:nvSpPr>
        <dsp:cNvPr id="0" name=""/>
        <dsp:cNvSpPr/>
      </dsp:nvSpPr>
      <dsp:spPr>
        <a:xfrm>
          <a:off x="0" y="865082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9AA94-8116-4744-B8A7-A56CAD7B8607}">
      <dsp:nvSpPr>
        <dsp:cNvPr id="0" name=""/>
        <dsp:cNvSpPr/>
      </dsp:nvSpPr>
      <dsp:spPr>
        <a:xfrm>
          <a:off x="208957" y="1020506"/>
          <a:ext cx="379923" cy="379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3626B-71DC-40D5-B996-44F28D8927A8}">
      <dsp:nvSpPr>
        <dsp:cNvPr id="0" name=""/>
        <dsp:cNvSpPr/>
      </dsp:nvSpPr>
      <dsp:spPr>
        <a:xfrm>
          <a:off x="797838" y="865082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Ask three questions regarding explanation previously provided to check if students have understood the concepts.</a:t>
          </a:r>
        </a:p>
      </dsp:txBody>
      <dsp:txXfrm>
        <a:off x="797838" y="865082"/>
        <a:ext cx="4808488" cy="690769"/>
      </dsp:txXfrm>
    </dsp:sp>
    <dsp:sp modelId="{7740D886-50E1-420E-8C33-048C38FC7EF5}">
      <dsp:nvSpPr>
        <dsp:cNvPr id="0" name=""/>
        <dsp:cNvSpPr/>
      </dsp:nvSpPr>
      <dsp:spPr>
        <a:xfrm>
          <a:off x="0" y="1728544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FFF08-4A4A-43A1-A613-A055C77D4151}">
      <dsp:nvSpPr>
        <dsp:cNvPr id="0" name=""/>
        <dsp:cNvSpPr/>
      </dsp:nvSpPr>
      <dsp:spPr>
        <a:xfrm>
          <a:off x="208957" y="1883967"/>
          <a:ext cx="379923" cy="379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03107-A6D8-4159-8EC4-87C6A603E4AE}">
      <dsp:nvSpPr>
        <dsp:cNvPr id="0" name=""/>
        <dsp:cNvSpPr/>
      </dsp:nvSpPr>
      <dsp:spPr>
        <a:xfrm>
          <a:off x="797838" y="1728544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Which one is longer month or a week?</a:t>
          </a:r>
        </a:p>
      </dsp:txBody>
      <dsp:txXfrm>
        <a:off x="797838" y="1728544"/>
        <a:ext cx="4808488" cy="690769"/>
      </dsp:txXfrm>
    </dsp:sp>
    <dsp:sp modelId="{BE885883-FE61-4852-AF8A-064B7714A1DB}">
      <dsp:nvSpPr>
        <dsp:cNvPr id="0" name=""/>
        <dsp:cNvSpPr/>
      </dsp:nvSpPr>
      <dsp:spPr>
        <a:xfrm>
          <a:off x="0" y="2592006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91D26-F8EC-4592-A99F-DDB99863BDC6}">
      <dsp:nvSpPr>
        <dsp:cNvPr id="0" name=""/>
        <dsp:cNvSpPr/>
      </dsp:nvSpPr>
      <dsp:spPr>
        <a:xfrm>
          <a:off x="208957" y="2747429"/>
          <a:ext cx="379923" cy="3799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B6383-9AE4-4E15-A583-B23F813AEB24}">
      <dsp:nvSpPr>
        <dsp:cNvPr id="0" name=""/>
        <dsp:cNvSpPr/>
      </dsp:nvSpPr>
      <dsp:spPr>
        <a:xfrm>
          <a:off x="797838" y="2592006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What is the relation between seconds and hours? </a:t>
          </a:r>
        </a:p>
      </dsp:txBody>
      <dsp:txXfrm>
        <a:off x="797838" y="2592006"/>
        <a:ext cx="4808488" cy="690769"/>
      </dsp:txXfrm>
    </dsp:sp>
    <dsp:sp modelId="{6C34B07A-4503-44D8-86E4-C72A937069F5}">
      <dsp:nvSpPr>
        <dsp:cNvPr id="0" name=""/>
        <dsp:cNvSpPr/>
      </dsp:nvSpPr>
      <dsp:spPr>
        <a:xfrm>
          <a:off x="0" y="3455468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1E059-7A6C-47B4-8D40-2F908970A0C9}">
      <dsp:nvSpPr>
        <dsp:cNvPr id="0" name=""/>
        <dsp:cNvSpPr/>
      </dsp:nvSpPr>
      <dsp:spPr>
        <a:xfrm>
          <a:off x="208957" y="3610891"/>
          <a:ext cx="379923" cy="3799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79FF3-448C-4D06-B9B3-7BFC957B8D87}">
      <dsp:nvSpPr>
        <dsp:cNvPr id="0" name=""/>
        <dsp:cNvSpPr/>
      </dsp:nvSpPr>
      <dsp:spPr>
        <a:xfrm>
          <a:off x="797838" y="3455468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Are couple of minutes more than an hour? </a:t>
          </a:r>
        </a:p>
      </dsp:txBody>
      <dsp:txXfrm>
        <a:off x="797838" y="3455468"/>
        <a:ext cx="4808488" cy="690769"/>
      </dsp:txXfrm>
    </dsp:sp>
    <dsp:sp modelId="{248A27CB-8050-4EED-A272-0CD23ED39B2E}">
      <dsp:nvSpPr>
        <dsp:cNvPr id="0" name=""/>
        <dsp:cNvSpPr/>
      </dsp:nvSpPr>
      <dsp:spPr>
        <a:xfrm>
          <a:off x="0" y="4318930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D32DC-F0DB-4554-9E8B-38918C898459}">
      <dsp:nvSpPr>
        <dsp:cNvPr id="0" name=""/>
        <dsp:cNvSpPr/>
      </dsp:nvSpPr>
      <dsp:spPr>
        <a:xfrm>
          <a:off x="208957" y="4474353"/>
          <a:ext cx="379923" cy="3799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969E7-EB08-443A-9E14-6821F63EEBDA}">
      <dsp:nvSpPr>
        <dsp:cNvPr id="0" name=""/>
        <dsp:cNvSpPr/>
      </dsp:nvSpPr>
      <dsp:spPr>
        <a:xfrm>
          <a:off x="797838" y="4318930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Approximately 2 minutes</a:t>
          </a:r>
        </a:p>
      </dsp:txBody>
      <dsp:txXfrm>
        <a:off x="797838" y="4318930"/>
        <a:ext cx="4808488" cy="690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49100-97C9-42D1-97EE-06CA4C212736}">
      <dsp:nvSpPr>
        <dsp:cNvPr id="0" name=""/>
        <dsp:cNvSpPr/>
      </dsp:nvSpPr>
      <dsp:spPr>
        <a:xfrm>
          <a:off x="0" y="1621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ACE9-5450-4827-AAF9-B5DD471AB244}">
      <dsp:nvSpPr>
        <dsp:cNvPr id="0" name=""/>
        <dsp:cNvSpPr/>
      </dsp:nvSpPr>
      <dsp:spPr>
        <a:xfrm>
          <a:off x="208957" y="157044"/>
          <a:ext cx="379923" cy="379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50D7E-E7A3-46FF-8F9F-E340148D9DB0}">
      <dsp:nvSpPr>
        <dsp:cNvPr id="0" name=""/>
        <dsp:cNvSpPr/>
      </dsp:nvSpPr>
      <dsp:spPr>
        <a:xfrm>
          <a:off x="797838" y="1621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Gauge student understanding.</a:t>
          </a:r>
        </a:p>
      </dsp:txBody>
      <dsp:txXfrm>
        <a:off x="797838" y="1621"/>
        <a:ext cx="4808488" cy="690769"/>
      </dsp:txXfrm>
    </dsp:sp>
    <dsp:sp modelId="{361360DD-F2C6-42A9-AE17-B02D661F0523}">
      <dsp:nvSpPr>
        <dsp:cNvPr id="0" name=""/>
        <dsp:cNvSpPr/>
      </dsp:nvSpPr>
      <dsp:spPr>
        <a:xfrm>
          <a:off x="0" y="865082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9AA94-8116-4744-B8A7-A56CAD7B8607}">
      <dsp:nvSpPr>
        <dsp:cNvPr id="0" name=""/>
        <dsp:cNvSpPr/>
      </dsp:nvSpPr>
      <dsp:spPr>
        <a:xfrm>
          <a:off x="208957" y="1020506"/>
          <a:ext cx="379923" cy="379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3626B-71DC-40D5-B996-44F28D8927A8}">
      <dsp:nvSpPr>
        <dsp:cNvPr id="0" name=""/>
        <dsp:cNvSpPr/>
      </dsp:nvSpPr>
      <dsp:spPr>
        <a:xfrm>
          <a:off x="797838" y="865082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Discuss the three questions regarding explanation previously provided to check if students have understood the concepts.</a:t>
          </a:r>
        </a:p>
      </dsp:txBody>
      <dsp:txXfrm>
        <a:off x="797838" y="865082"/>
        <a:ext cx="4808488" cy="690769"/>
      </dsp:txXfrm>
    </dsp:sp>
    <dsp:sp modelId="{7740D886-50E1-420E-8C33-048C38FC7EF5}">
      <dsp:nvSpPr>
        <dsp:cNvPr id="0" name=""/>
        <dsp:cNvSpPr/>
      </dsp:nvSpPr>
      <dsp:spPr>
        <a:xfrm>
          <a:off x="0" y="1728544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FFF08-4A4A-43A1-A613-A055C77D4151}">
      <dsp:nvSpPr>
        <dsp:cNvPr id="0" name=""/>
        <dsp:cNvSpPr/>
      </dsp:nvSpPr>
      <dsp:spPr>
        <a:xfrm>
          <a:off x="208957" y="1883967"/>
          <a:ext cx="379923" cy="379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03107-A6D8-4159-8EC4-87C6A603E4AE}">
      <dsp:nvSpPr>
        <dsp:cNvPr id="0" name=""/>
        <dsp:cNvSpPr/>
      </dsp:nvSpPr>
      <dsp:spPr>
        <a:xfrm>
          <a:off x="797838" y="1728544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Discuss the connection between hours and months. </a:t>
          </a:r>
        </a:p>
      </dsp:txBody>
      <dsp:txXfrm>
        <a:off x="797838" y="1728544"/>
        <a:ext cx="4808488" cy="690769"/>
      </dsp:txXfrm>
    </dsp:sp>
    <dsp:sp modelId="{BE885883-FE61-4852-AF8A-064B7714A1DB}">
      <dsp:nvSpPr>
        <dsp:cNvPr id="0" name=""/>
        <dsp:cNvSpPr/>
      </dsp:nvSpPr>
      <dsp:spPr>
        <a:xfrm>
          <a:off x="0" y="2592006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91D26-F8EC-4592-A99F-DDB99863BDC6}">
      <dsp:nvSpPr>
        <dsp:cNvPr id="0" name=""/>
        <dsp:cNvSpPr/>
      </dsp:nvSpPr>
      <dsp:spPr>
        <a:xfrm>
          <a:off x="208957" y="2747429"/>
          <a:ext cx="379923" cy="3799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B6383-9AE4-4E15-A583-B23F813AEB24}">
      <dsp:nvSpPr>
        <dsp:cNvPr id="0" name=""/>
        <dsp:cNvSpPr/>
      </dsp:nvSpPr>
      <dsp:spPr>
        <a:xfrm>
          <a:off x="797838" y="2592006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Sort the following periods from the shortest one to the longest: day, second, month, week. </a:t>
          </a:r>
        </a:p>
      </dsp:txBody>
      <dsp:txXfrm>
        <a:off x="797838" y="2592006"/>
        <a:ext cx="4808488" cy="690769"/>
      </dsp:txXfrm>
    </dsp:sp>
    <dsp:sp modelId="{6C34B07A-4503-44D8-86E4-C72A937069F5}">
      <dsp:nvSpPr>
        <dsp:cNvPr id="0" name=""/>
        <dsp:cNvSpPr/>
      </dsp:nvSpPr>
      <dsp:spPr>
        <a:xfrm>
          <a:off x="0" y="3455468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1E059-7A6C-47B4-8D40-2F908970A0C9}">
      <dsp:nvSpPr>
        <dsp:cNvPr id="0" name=""/>
        <dsp:cNvSpPr/>
      </dsp:nvSpPr>
      <dsp:spPr>
        <a:xfrm>
          <a:off x="208957" y="3610891"/>
          <a:ext cx="379923" cy="3799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79FF3-448C-4D06-B9B3-7BFC957B8D87}">
      <dsp:nvSpPr>
        <dsp:cNvPr id="0" name=""/>
        <dsp:cNvSpPr/>
      </dsp:nvSpPr>
      <dsp:spPr>
        <a:xfrm>
          <a:off x="797838" y="3455468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Sort by descending length: year, minutes, months, days. </a:t>
          </a:r>
        </a:p>
      </dsp:txBody>
      <dsp:txXfrm>
        <a:off x="797838" y="3455468"/>
        <a:ext cx="4808488" cy="690769"/>
      </dsp:txXfrm>
    </dsp:sp>
    <dsp:sp modelId="{248A27CB-8050-4EED-A272-0CD23ED39B2E}">
      <dsp:nvSpPr>
        <dsp:cNvPr id="0" name=""/>
        <dsp:cNvSpPr/>
      </dsp:nvSpPr>
      <dsp:spPr>
        <a:xfrm>
          <a:off x="0" y="4318930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D32DC-F0DB-4554-9E8B-38918C898459}">
      <dsp:nvSpPr>
        <dsp:cNvPr id="0" name=""/>
        <dsp:cNvSpPr/>
      </dsp:nvSpPr>
      <dsp:spPr>
        <a:xfrm>
          <a:off x="208957" y="4474353"/>
          <a:ext cx="379923" cy="3799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969E7-EB08-443A-9E14-6821F63EEBDA}">
      <dsp:nvSpPr>
        <dsp:cNvPr id="0" name=""/>
        <dsp:cNvSpPr/>
      </dsp:nvSpPr>
      <dsp:spPr>
        <a:xfrm>
          <a:off x="797838" y="4318930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Approximately 2 minutes</a:t>
          </a:r>
        </a:p>
      </dsp:txBody>
      <dsp:txXfrm>
        <a:off x="797838" y="4318930"/>
        <a:ext cx="4808488" cy="690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49100-97C9-42D1-97EE-06CA4C212736}">
      <dsp:nvSpPr>
        <dsp:cNvPr id="0" name=""/>
        <dsp:cNvSpPr/>
      </dsp:nvSpPr>
      <dsp:spPr>
        <a:xfrm>
          <a:off x="0" y="1738"/>
          <a:ext cx="9832106" cy="740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ACE9-5450-4827-AAF9-B5DD471AB244}">
      <dsp:nvSpPr>
        <dsp:cNvPr id="0" name=""/>
        <dsp:cNvSpPr/>
      </dsp:nvSpPr>
      <dsp:spPr>
        <a:xfrm>
          <a:off x="224066" y="168399"/>
          <a:ext cx="407393" cy="407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50D7E-E7A3-46FF-8F9F-E340148D9DB0}">
      <dsp:nvSpPr>
        <dsp:cNvPr id="0" name=""/>
        <dsp:cNvSpPr/>
      </dsp:nvSpPr>
      <dsp:spPr>
        <a:xfrm>
          <a:off x="855526" y="1738"/>
          <a:ext cx="8976579" cy="7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92" tIns="78392" rIns="78392" bIns="783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Summarise</a:t>
          </a:r>
          <a:r>
            <a:rPr lang="en-US" sz="2400" kern="1200" dirty="0"/>
            <a:t> topic.</a:t>
          </a:r>
        </a:p>
      </dsp:txBody>
      <dsp:txXfrm>
        <a:off x="855526" y="1738"/>
        <a:ext cx="8976579" cy="740715"/>
      </dsp:txXfrm>
    </dsp:sp>
    <dsp:sp modelId="{361360DD-F2C6-42A9-AE17-B02D661F0523}">
      <dsp:nvSpPr>
        <dsp:cNvPr id="0" name=""/>
        <dsp:cNvSpPr/>
      </dsp:nvSpPr>
      <dsp:spPr>
        <a:xfrm>
          <a:off x="0" y="927633"/>
          <a:ext cx="9832106" cy="740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9AA94-8116-4744-B8A7-A56CAD7B8607}">
      <dsp:nvSpPr>
        <dsp:cNvPr id="0" name=""/>
        <dsp:cNvSpPr/>
      </dsp:nvSpPr>
      <dsp:spPr>
        <a:xfrm>
          <a:off x="224066" y="1094294"/>
          <a:ext cx="407393" cy="407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3626B-71DC-40D5-B996-44F28D8927A8}">
      <dsp:nvSpPr>
        <dsp:cNvPr id="0" name=""/>
        <dsp:cNvSpPr/>
      </dsp:nvSpPr>
      <dsp:spPr>
        <a:xfrm>
          <a:off x="855526" y="927633"/>
          <a:ext cx="8976579" cy="7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92" tIns="78392" rIns="78392" bIns="78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Summarise</a:t>
          </a:r>
          <a:r>
            <a:rPr lang="en-US" sz="1900" kern="1200" dirty="0"/>
            <a:t> the topic and explanation previously </a:t>
          </a:r>
          <a:r>
            <a:rPr lang="en-US" sz="1900" kern="1200"/>
            <a:t>provided information to </a:t>
          </a:r>
          <a:r>
            <a:rPr lang="en-US" sz="1900" kern="1200" dirty="0"/>
            <a:t>check if students have understood the concepts.</a:t>
          </a:r>
        </a:p>
      </dsp:txBody>
      <dsp:txXfrm>
        <a:off x="855526" y="927633"/>
        <a:ext cx="8976579" cy="740715"/>
      </dsp:txXfrm>
    </dsp:sp>
    <dsp:sp modelId="{7740D886-50E1-420E-8C33-048C38FC7EF5}">
      <dsp:nvSpPr>
        <dsp:cNvPr id="0" name=""/>
        <dsp:cNvSpPr/>
      </dsp:nvSpPr>
      <dsp:spPr>
        <a:xfrm>
          <a:off x="0" y="1853527"/>
          <a:ext cx="9832106" cy="7407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FFF08-4A4A-43A1-A613-A055C77D4151}">
      <dsp:nvSpPr>
        <dsp:cNvPr id="0" name=""/>
        <dsp:cNvSpPr/>
      </dsp:nvSpPr>
      <dsp:spPr>
        <a:xfrm>
          <a:off x="224066" y="2020188"/>
          <a:ext cx="407393" cy="407393"/>
        </a:xfrm>
        <a:prstGeom prst="rightArrow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03107-A6D8-4159-8EC4-87C6A603E4AE}">
      <dsp:nvSpPr>
        <dsp:cNvPr id="0" name=""/>
        <dsp:cNvSpPr/>
      </dsp:nvSpPr>
      <dsp:spPr>
        <a:xfrm>
          <a:off x="855526" y="1853527"/>
          <a:ext cx="8976579" cy="7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92" tIns="78392" rIns="78392" bIns="78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The relation among seconds, minutes and hours. </a:t>
          </a:r>
        </a:p>
      </dsp:txBody>
      <dsp:txXfrm>
        <a:off x="855526" y="1853527"/>
        <a:ext cx="8976579" cy="740715"/>
      </dsp:txXfrm>
    </dsp:sp>
    <dsp:sp modelId="{BE885883-FE61-4852-AF8A-064B7714A1DB}">
      <dsp:nvSpPr>
        <dsp:cNvPr id="0" name=""/>
        <dsp:cNvSpPr/>
      </dsp:nvSpPr>
      <dsp:spPr>
        <a:xfrm>
          <a:off x="0" y="2779422"/>
          <a:ext cx="9832106" cy="740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91D26-F8EC-4592-A99F-DDB99863BDC6}">
      <dsp:nvSpPr>
        <dsp:cNvPr id="0" name=""/>
        <dsp:cNvSpPr/>
      </dsp:nvSpPr>
      <dsp:spPr>
        <a:xfrm>
          <a:off x="224066" y="2946083"/>
          <a:ext cx="407393" cy="4073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B6383-9AE4-4E15-A583-B23F813AEB24}">
      <dsp:nvSpPr>
        <dsp:cNvPr id="0" name=""/>
        <dsp:cNvSpPr/>
      </dsp:nvSpPr>
      <dsp:spPr>
        <a:xfrm>
          <a:off x="855526" y="2779422"/>
          <a:ext cx="8976579" cy="7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92" tIns="78392" rIns="78392" bIns="78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The relation among hours, days, weeks and months. </a:t>
          </a:r>
        </a:p>
      </dsp:txBody>
      <dsp:txXfrm>
        <a:off x="855526" y="2779422"/>
        <a:ext cx="8976579" cy="740715"/>
      </dsp:txXfrm>
    </dsp:sp>
    <dsp:sp modelId="{6C34B07A-4503-44D8-86E4-C72A937069F5}">
      <dsp:nvSpPr>
        <dsp:cNvPr id="0" name=""/>
        <dsp:cNvSpPr/>
      </dsp:nvSpPr>
      <dsp:spPr>
        <a:xfrm>
          <a:off x="0" y="3705317"/>
          <a:ext cx="9832106" cy="7407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1E059-7A6C-47B4-8D40-2F908970A0C9}">
      <dsp:nvSpPr>
        <dsp:cNvPr id="0" name=""/>
        <dsp:cNvSpPr/>
      </dsp:nvSpPr>
      <dsp:spPr>
        <a:xfrm>
          <a:off x="224066" y="3871978"/>
          <a:ext cx="407393" cy="4073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79FF3-448C-4D06-B9B3-7BFC957B8D87}">
      <dsp:nvSpPr>
        <dsp:cNvPr id="0" name=""/>
        <dsp:cNvSpPr/>
      </dsp:nvSpPr>
      <dsp:spPr>
        <a:xfrm>
          <a:off x="855526" y="3705317"/>
          <a:ext cx="8976579" cy="7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92" tIns="78392" rIns="78392" bIns="78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</a:t>
          </a:r>
        </a:p>
      </dsp:txBody>
      <dsp:txXfrm>
        <a:off x="855526" y="3705317"/>
        <a:ext cx="8976579" cy="740715"/>
      </dsp:txXfrm>
    </dsp:sp>
    <dsp:sp modelId="{248A27CB-8050-4EED-A272-0CD23ED39B2E}">
      <dsp:nvSpPr>
        <dsp:cNvPr id="0" name=""/>
        <dsp:cNvSpPr/>
      </dsp:nvSpPr>
      <dsp:spPr>
        <a:xfrm>
          <a:off x="0" y="4631211"/>
          <a:ext cx="9832106" cy="740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D32DC-F0DB-4554-9E8B-38918C898459}">
      <dsp:nvSpPr>
        <dsp:cNvPr id="0" name=""/>
        <dsp:cNvSpPr/>
      </dsp:nvSpPr>
      <dsp:spPr>
        <a:xfrm>
          <a:off x="224066" y="4797872"/>
          <a:ext cx="407393" cy="4073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969E7-EB08-443A-9E14-6821F63EEBDA}">
      <dsp:nvSpPr>
        <dsp:cNvPr id="0" name=""/>
        <dsp:cNvSpPr/>
      </dsp:nvSpPr>
      <dsp:spPr>
        <a:xfrm>
          <a:off x="855526" y="4631211"/>
          <a:ext cx="8976579" cy="74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92" tIns="78392" rIns="78392" bIns="78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Approximately 2-5 minutes</a:t>
          </a:r>
        </a:p>
      </dsp:txBody>
      <dsp:txXfrm>
        <a:off x="855526" y="4631211"/>
        <a:ext cx="8976579" cy="74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06A0BE-1F65-4256-9DDD-D526A52F4F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1C37D-0761-48C5-865F-19AE24EA5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7C30-BFB7-4C18-9F7D-D58808C86228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787A0-C03B-4149-83E3-EF31A0C03D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9660A-E70E-45ED-A8F6-E080563B9F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78B62-21B0-4D73-A6FA-B4974F709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9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CD916-E9CB-419B-ABD2-49AFC954D8D6}" type="datetimeFigureOut">
              <a:rPr lang="en-US" smtClean="0"/>
              <a:t>4/4/2020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5250B-A0CB-404A-9CCD-DF26724FE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4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4469C4-B3AF-4B73-B577-3D6BD9AD3373}"/>
              </a:ext>
            </a:extLst>
          </p:cNvPr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FFF726-7A93-4456-A778-629776E39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E301CD-1EB0-4093-9462-200F23A94A55}"/>
                </a:ext>
              </a:extLst>
            </p:cNvPr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id="{AF396B3D-27C7-4746-963A-3FF86C8DA235}"/>
                  </a:ext>
                </a:extLst>
              </p:cNvPr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id="{061B05E6-6FAB-4FF3-9DDB-734EB310E583}"/>
                  </a:ext>
                </a:extLst>
              </p:cNvPr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89C3FCE0-4B1B-4F3D-B390-9883200D2D36}"/>
                  </a:ext>
                </a:extLst>
              </p:cNvPr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" name="Rounded Rectangle 12">
                <a:extLst>
                  <a:ext uri="{FF2B5EF4-FFF2-40B4-BE49-F238E27FC236}">
                    <a16:creationId xmlns:a16="http://schemas.microsoft.com/office/drawing/2014/main" id="{A2C12D55-221B-4FB2-862D-C17D8EF5A218}"/>
                  </a:ext>
                </a:extLst>
              </p:cNvPr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CFEC227-9307-4276-AFEF-62E45EB11A86}"/>
              </a:ext>
            </a:extLst>
          </p:cNvPr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6C3EEE-B431-47FC-82B2-585F389DD05D}"/>
              </a:ext>
            </a:extLst>
          </p:cNvPr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2BE6587-47E8-4648-AAA2-1B30EDA2CB26}"/>
              </a:ext>
            </a:extLst>
          </p:cNvPr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E619983A-1C91-44AE-B979-27444D7413DD}"/>
              </a:ext>
            </a:extLst>
          </p:cNvPr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EED2BDF1-56CD-4D1F-AD6B-9D362E2CCC90}"/>
              </a:ext>
            </a:extLst>
          </p:cNvPr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77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789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74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217CD73-2733-4306-A846-BC3B4BCC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14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34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200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161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702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591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233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880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261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C69321-35DD-4BC7-953A-DC16A57A483D}" type="datetimeFigureOut">
              <a:rPr lang="en-US" noProof="0" smtClean="0"/>
              <a:t>4/4/2020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1317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660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tle.edu.au/ec/search?accContentId=ACMMG021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hyperlink" Target="https://pixabay.com/en/blackboard-boys-chalkboard-children-129984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4" Type="http://schemas.openxmlformats.org/officeDocument/2006/relationships/hyperlink" Target="https://pixabay.com/illustrations/thumbs-up-smiley-face-emoji-happy-400757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hyperlink" Target="https://pixabay.com/photos/school-times-school-school-supplies-359917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hyperlink" Target="https://pixabay.com/photos/school-times-school-school-supplies-3599179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hyperlink" Target="https://pixabay.com/illustrations/wintry-house-tree-winter-snow-2915190/" TargetMode="External"/><Relationship Id="rId4" Type="http://schemas.openxmlformats.org/officeDocument/2006/relationships/hyperlink" Target="https://pixabay.com/en/blackboard-boys-chalkboard-children-1299841/" TargetMode="External"/><Relationship Id="rId9" Type="http://schemas.openxmlformats.org/officeDocument/2006/relationships/hyperlink" Target="https://pixabay.com/vectors/soccer-girl-play-run-enthusiasm-31115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261"/>
          <p:cNvSpPr txBox="1"/>
          <p:nvPr/>
        </p:nvSpPr>
        <p:spPr>
          <a:xfrm>
            <a:off x="8939309" y="100134"/>
            <a:ext cx="22191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BF14B86-CB8A-4428-BD7E-7D1D2E6A4ADD}"/>
              </a:ext>
            </a:extLst>
          </p:cNvPr>
          <p:cNvSpPr txBox="1"/>
          <p:nvPr/>
        </p:nvSpPr>
        <p:spPr>
          <a:xfrm>
            <a:off x="796905" y="598235"/>
            <a:ext cx="52990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periods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subject and 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alignment: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ACMMG021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Objective: Students learn about describing and ordering duration of events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554975-FFE3-4B15-80F2-0FA1AF85B2C2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21C4C0-F68D-42F3-A68B-9C5D1E10898E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D2A1E-B755-4027-BBFD-DD57D2304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355195" y="2983267"/>
            <a:ext cx="3345684" cy="25517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5880380-6EB8-4A22-8959-31D311C3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turn…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8FD889-F8FC-44F0-BF6A-C1384E6A51F2}"/>
              </a:ext>
            </a:extLst>
          </p:cNvPr>
          <p:cNvSpPr txBox="1">
            <a:spLocks/>
          </p:cNvSpPr>
          <p:nvPr/>
        </p:nvSpPr>
        <p:spPr>
          <a:xfrm>
            <a:off x="577049" y="1833576"/>
            <a:ext cx="8385976" cy="478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sz="1700" dirty="0"/>
              <a:t>Student Excercise.1. Mid level.</a:t>
            </a:r>
          </a:p>
          <a:p>
            <a:pPr marL="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sz="1700" b="1" dirty="0"/>
              <a:t>Sort the events beginning with the one that starts the soonest and ending with the one which starts the latest.</a:t>
            </a:r>
          </a:p>
          <a:p>
            <a:pPr marL="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</a:pPr>
            <a:endParaRPr lang="en-US" sz="1700" b="1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r>
              <a:rPr lang="en-US" sz="1700" dirty="0"/>
              <a:t>A movie in an hour</a:t>
            </a:r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r>
              <a:rPr lang="en-US" sz="1700" dirty="0"/>
              <a:t>Favorite TV show in 15 minutes</a:t>
            </a:r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r>
              <a:rPr lang="en-US" sz="1700" dirty="0"/>
              <a:t>Summer in a month</a:t>
            </a:r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r>
              <a:rPr lang="en-US" sz="1700" dirty="0"/>
              <a:t>Football championship in a week</a:t>
            </a:r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r>
              <a:rPr lang="en-US" sz="1700" dirty="0"/>
              <a:t>Lesson in an hour</a:t>
            </a:r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r>
              <a:rPr lang="en-US" sz="1700" dirty="0"/>
              <a:t>Approximately 2 minutes.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51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C041306-2FCA-4EB3-BA2E-7680E2A0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1" name="Text Placeholder 2">
            <a:extLst>
              <a:ext uri="{FF2B5EF4-FFF2-40B4-BE49-F238E27FC236}">
                <a16:creationId xmlns:a16="http://schemas.microsoft.com/office/drawing/2014/main" id="{EC0DFD80-95AD-473B-BA74-8306932BB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225996"/>
              </p:ext>
            </p:extLst>
          </p:nvPr>
        </p:nvGraphicFramePr>
        <p:xfrm>
          <a:off x="1541527" y="951978"/>
          <a:ext cx="9832106" cy="537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BD3C94-F897-4536-BCE4-E97270B22171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85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C041306-2FCA-4EB3-BA2E-7680E2A0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8948D-901B-430D-87EC-9AD360EA2182}"/>
              </a:ext>
            </a:extLst>
          </p:cNvPr>
          <p:cNvSpPr txBox="1"/>
          <p:nvPr/>
        </p:nvSpPr>
        <p:spPr>
          <a:xfrm>
            <a:off x="438150" y="541868"/>
            <a:ext cx="1160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Work sheets  to be completed online or printed for homework.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E118AFC-97F4-46B1-BAC1-ED4140021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5897"/>
              </p:ext>
            </p:extLst>
          </p:nvPr>
        </p:nvGraphicFramePr>
        <p:xfrm>
          <a:off x="228600" y="1990724"/>
          <a:ext cx="11830050" cy="43981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762224781"/>
                    </a:ext>
                  </a:extLst>
                </a:gridCol>
                <a:gridCol w="5915025">
                  <a:extLst>
                    <a:ext uri="{9D8B030D-6E8A-4147-A177-3AD203B41FA5}">
                      <a16:colId xmlns:a16="http://schemas.microsoft.com/office/drawing/2014/main" val="2667871234"/>
                    </a:ext>
                  </a:extLst>
                </a:gridCol>
              </a:tblGrid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Decide if the statement is true or false: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7. There are several hours in a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782165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1. Weeks contain months.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8. Tom’s birthday is in one month and Kelly’s birthday is in a week. Whose birthday is sooner?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16918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2. Weeks contain days.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dirty="0"/>
                        <a:t>9. Mom got back from a vacation a week ago. Dad got back from the vacation 3 weeks ago. Who returned more recently?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82658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3. Hours add up to days.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10. Neil’s lesson starts in 15 minutes. Lily’s lesson starts in an hour. Who is in more hurry?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68154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4. Month is longer than a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11. Susan’s granddaughter lives 2 hours drive away. Her grandson lived 1 hour drive away. Who lives closer?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14852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5. Day is shorter than an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12. Ana’s plant needs 1 week to grow flowers, Mary’s plant needs 1 month. Who will have flowers sooner?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5730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6. 2 months are longer than 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502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D8207A-3E23-41C1-8D4B-3C4999B2057C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27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C041306-2FCA-4EB3-BA2E-7680E2A0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8948D-901B-430D-87EC-9AD360EA2182}"/>
              </a:ext>
            </a:extLst>
          </p:cNvPr>
          <p:cNvSpPr txBox="1"/>
          <p:nvPr/>
        </p:nvSpPr>
        <p:spPr>
          <a:xfrm>
            <a:off x="438150" y="541868"/>
            <a:ext cx="1160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Answers to work sheets.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E118AFC-97F4-46B1-BAC1-ED4140021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74979"/>
              </p:ext>
            </p:extLst>
          </p:nvPr>
        </p:nvGraphicFramePr>
        <p:xfrm>
          <a:off x="228600" y="1990724"/>
          <a:ext cx="11830050" cy="3593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762224781"/>
                    </a:ext>
                  </a:extLst>
                </a:gridCol>
                <a:gridCol w="5915025">
                  <a:extLst>
                    <a:ext uri="{9D8B030D-6E8A-4147-A177-3AD203B41FA5}">
                      <a16:colId xmlns:a16="http://schemas.microsoft.com/office/drawing/2014/main" val="2667871234"/>
                    </a:ext>
                  </a:extLst>
                </a:gridCol>
              </a:tblGrid>
              <a:tr h="59888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dirty="0"/>
                        <a:t>1.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7. True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782165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2.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8. Kelly’s birthday is sooner.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16918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3.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9. Mom returned more recently.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82658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4.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10. Neil is in a hurry more than Lily is.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68154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5.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11. Grandson lives closer.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14852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AU" dirty="0"/>
                        <a:t>6.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12. </a:t>
                      </a:r>
                      <a:r>
                        <a:rPr lang="en-AU"/>
                        <a:t>Ana’s </a:t>
                      </a:r>
                      <a:r>
                        <a:rPr lang="en-AU" dirty="0"/>
                        <a:t>will have flowers sooner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57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A5DC11-695A-4E25-9A3A-B6570B074D44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08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C041306-2FCA-4EB3-BA2E-7680E2A0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8948D-901B-430D-87EC-9AD360EA2182}"/>
              </a:ext>
            </a:extLst>
          </p:cNvPr>
          <p:cNvSpPr txBox="1"/>
          <p:nvPr/>
        </p:nvSpPr>
        <p:spPr>
          <a:xfrm>
            <a:off x="438150" y="541868"/>
            <a:ext cx="11601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CONGRATULATIONS</a:t>
            </a:r>
          </a:p>
          <a:p>
            <a:pPr algn="ctr"/>
            <a:r>
              <a:rPr lang="en-AU" sz="3200" dirty="0"/>
              <a:t>You have completed the topic.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50846-4F41-4600-85B0-F22A763A8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916926" y="2650115"/>
            <a:ext cx="4586748" cy="3205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38C959-5ACE-42E2-9E9D-92DF393E0ED6}"/>
              </a:ext>
            </a:extLst>
          </p:cNvPr>
          <p:cNvSpPr txBox="1"/>
          <p:nvPr/>
        </p:nvSpPr>
        <p:spPr>
          <a:xfrm>
            <a:off x="0" y="6431709"/>
            <a:ext cx="795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  </a:t>
            </a:r>
            <a:r>
              <a:rPr lang="en-AU" sz="1400" dirty="0"/>
              <a:t>Images provided by Pixabay.com                                     </a:t>
            </a:r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05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7A35A-3855-48C7-9F9B-D3D2D489C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C68C7-46A5-4BDC-A516-6EFD7585A8DD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261"/>
          <p:cNvSpPr txBox="1"/>
          <p:nvPr/>
        </p:nvSpPr>
        <p:spPr>
          <a:xfrm>
            <a:off x="8939309" y="100134"/>
            <a:ext cx="22191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minutes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BF14B86-CB8A-4428-BD7E-7D1D2E6A4ADD}"/>
              </a:ext>
            </a:extLst>
          </p:cNvPr>
          <p:cNvSpPr txBox="1"/>
          <p:nvPr/>
        </p:nvSpPr>
        <p:spPr>
          <a:xfrm>
            <a:off x="796906" y="435007"/>
            <a:ext cx="529909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sequence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lesson will begin by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topic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gauges prior knowledge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students by asking everyday question on topic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revising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previous lesson.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topic using PowerPoint /video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further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topic using worked examples from simplest to hardest level of difficulty.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gauges student understanding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attempt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tasks as a group/individually as teacher observes.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comprehension then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topic.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complete follow up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in class or as homework.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6BA41-8E24-4C22-A689-1A7AEDF1B143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05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5DDEC08-CC15-4210-9D3F-2682AAC76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1C266-D46F-42ED-B4FD-34E97AE6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6EC81C0-B4C1-48C9-B99D-4873E6D865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1202918" y="2120054"/>
            <a:ext cx="6130569" cy="407682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47882-8653-4FC3-8FC0-255EB1BF8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9999" y="2045110"/>
            <a:ext cx="3366999" cy="4172810"/>
          </a:xfrm>
        </p:spPr>
        <p:txBody>
          <a:bodyPr vert="horz" lIns="91440" tIns="45720" rIns="91440" bIns="45720" rtlCol="0">
            <a:normAutofit/>
          </a:bodyPr>
          <a:lstStyle/>
          <a:p>
            <a:pPr marL="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sz="1400" b="1" dirty="0"/>
              <a:t>Think and make assumptions, when do you usually do the listed activities?</a:t>
            </a:r>
          </a:p>
          <a:p>
            <a:pPr marL="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</a:pPr>
            <a:endParaRPr lang="en-US" sz="1400" b="1" dirty="0"/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1300" dirty="0"/>
              <a:t>Going skiing </a:t>
            </a:r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1300" dirty="0"/>
              <a:t>Collecting colorful leaves</a:t>
            </a:r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1300" dirty="0"/>
              <a:t>Going to school</a:t>
            </a:r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1300" dirty="0"/>
              <a:t>Swimming in the sea</a:t>
            </a:r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56007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1300" dirty="0"/>
              <a:t>Having holidays</a:t>
            </a:r>
          </a:p>
          <a:p>
            <a:pPr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300" dirty="0"/>
          </a:p>
          <a:p>
            <a:pPr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r>
              <a:rPr lang="en-US" sz="1300" dirty="0"/>
              <a:t>Approximately 5 minutes.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endParaRPr lang="en-US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8AA4E-12FB-48E5-8537-B2A192CE9C41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/>
              <a:t>Not for reproduction. Property of OA4E©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00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5DDEC08-CC15-4210-9D3F-2682AAC76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3800074-41F5-43C5-A6F7-23D0A4B53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B4099DB8-D2CD-4ECE-9E8B-D390509C14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5262368" y="1318979"/>
            <a:ext cx="6283602" cy="4178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B19A11-6167-42E5-B0C6-B677AA3F0CE8}"/>
              </a:ext>
            </a:extLst>
          </p:cNvPr>
          <p:cNvSpPr/>
          <p:nvPr/>
        </p:nvSpPr>
        <p:spPr>
          <a:xfrm>
            <a:off x="220498" y="6302479"/>
            <a:ext cx="609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2880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15000"/>
              <a:buFont typeface="Wingdings" pitchFamily="2" charset="2"/>
              <a:buChar char=""/>
            </a:pPr>
            <a:r>
              <a:rPr lang="en-US" dirty="0">
                <a:solidFill>
                  <a:schemeClr val="tx2"/>
                </a:solidFill>
              </a:rPr>
              <a:t>Approximately 10 minutes.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5109A-4AEA-4D37-8CF3-3ACE17423C67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/>
              <a:t>Not for reproduction. Property of OA4E©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359088-96B0-492B-BEDD-6D690EB2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63" y="267434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Explanation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9057C-877E-4027-8811-B50B4E6C04E9}"/>
              </a:ext>
            </a:extLst>
          </p:cNvPr>
          <p:cNvSpPr txBox="1"/>
          <p:nvPr/>
        </p:nvSpPr>
        <p:spPr>
          <a:xfrm>
            <a:off x="585749" y="2561564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4CEF5-4523-4C1B-B519-E438EA720CDE}"/>
              </a:ext>
            </a:extLst>
          </p:cNvPr>
          <p:cNvSpPr txBox="1"/>
          <p:nvPr/>
        </p:nvSpPr>
        <p:spPr>
          <a:xfrm>
            <a:off x="585749" y="3105126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minutes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C026A-04F8-405C-93D9-2B4ACA7A3521}"/>
              </a:ext>
            </a:extLst>
          </p:cNvPr>
          <p:cNvSpPr txBox="1"/>
          <p:nvPr/>
        </p:nvSpPr>
        <p:spPr>
          <a:xfrm>
            <a:off x="585749" y="3615838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hours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693A7C72-3280-42F4-AA4F-7759D7C5E96A}"/>
              </a:ext>
            </a:extLst>
          </p:cNvPr>
          <p:cNvSpPr/>
          <p:nvPr/>
        </p:nvSpPr>
        <p:spPr>
          <a:xfrm>
            <a:off x="441934" y="3269624"/>
            <a:ext cx="504373" cy="56976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8C885968-D577-4C33-A02F-5E435E04BBCC}"/>
              </a:ext>
            </a:extLst>
          </p:cNvPr>
          <p:cNvSpPr/>
          <p:nvPr/>
        </p:nvSpPr>
        <p:spPr>
          <a:xfrm>
            <a:off x="432909" y="2712989"/>
            <a:ext cx="504373" cy="56976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312B8-95D2-455C-80BE-BC5AA9A12E24}"/>
              </a:ext>
            </a:extLst>
          </p:cNvPr>
          <p:cNvSpPr txBox="1"/>
          <p:nvPr/>
        </p:nvSpPr>
        <p:spPr>
          <a:xfrm>
            <a:off x="600545" y="4135166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E5B3B-13B3-49CA-8133-31FBEF1CED45}"/>
              </a:ext>
            </a:extLst>
          </p:cNvPr>
          <p:cNvSpPr txBox="1"/>
          <p:nvPr/>
        </p:nvSpPr>
        <p:spPr>
          <a:xfrm>
            <a:off x="600545" y="4645879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0BDE9D-4F5E-439E-8104-88B7DB51AD28}"/>
              </a:ext>
            </a:extLst>
          </p:cNvPr>
          <p:cNvSpPr txBox="1"/>
          <p:nvPr/>
        </p:nvSpPr>
        <p:spPr>
          <a:xfrm>
            <a:off x="621469" y="5035973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months</a:t>
            </a: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5EF98EE5-2F31-405A-927E-861C94D91E3E}"/>
              </a:ext>
            </a:extLst>
          </p:cNvPr>
          <p:cNvSpPr/>
          <p:nvPr/>
        </p:nvSpPr>
        <p:spPr>
          <a:xfrm>
            <a:off x="467115" y="4285840"/>
            <a:ext cx="504373" cy="56976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B5A74C59-B9A8-4428-B42A-2F8ABC98733E}"/>
              </a:ext>
            </a:extLst>
          </p:cNvPr>
          <p:cNvSpPr/>
          <p:nvPr/>
        </p:nvSpPr>
        <p:spPr>
          <a:xfrm>
            <a:off x="449212" y="3782471"/>
            <a:ext cx="504373" cy="56976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C03033DA-59AB-4818-90ED-5932CED4CA15}"/>
              </a:ext>
            </a:extLst>
          </p:cNvPr>
          <p:cNvSpPr/>
          <p:nvPr/>
        </p:nvSpPr>
        <p:spPr>
          <a:xfrm>
            <a:off x="467115" y="4776222"/>
            <a:ext cx="504373" cy="56976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8E150-BFD3-4AB1-97A0-3EE631B30FA9}"/>
              </a:ext>
            </a:extLst>
          </p:cNvPr>
          <p:cNvSpPr txBox="1"/>
          <p:nvPr/>
        </p:nvSpPr>
        <p:spPr>
          <a:xfrm>
            <a:off x="1824786" y="2552686"/>
            <a:ext cx="28346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Seconds</a:t>
            </a:r>
            <a:r>
              <a:rPr lang="en-US" dirty="0"/>
              <a:t> </a:t>
            </a: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add up to minutes; </a:t>
            </a:r>
          </a:p>
          <a:p>
            <a:pPr algn="ctr"/>
            <a:r>
              <a:rPr lang="en-US" b="1" dirty="0"/>
              <a:t>minutes</a:t>
            </a:r>
            <a:r>
              <a:rPr lang="en-US" dirty="0"/>
              <a:t> </a:t>
            </a: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create hours; </a:t>
            </a:r>
          </a:p>
          <a:p>
            <a:pPr algn="ctr"/>
            <a:r>
              <a:rPr lang="en-US" b="1" dirty="0"/>
              <a:t>hours</a:t>
            </a:r>
            <a:r>
              <a:rPr lang="en-US" dirty="0"/>
              <a:t> </a:t>
            </a: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add up to days; </a:t>
            </a:r>
          </a:p>
          <a:p>
            <a:pPr algn="ctr"/>
            <a:r>
              <a:rPr lang="en-US" b="1" dirty="0"/>
              <a:t>days</a:t>
            </a:r>
            <a:r>
              <a:rPr lang="en-US" dirty="0"/>
              <a:t> </a:t>
            </a: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create weeks;</a:t>
            </a:r>
          </a:p>
          <a:p>
            <a:pPr algn="ctr"/>
            <a:r>
              <a:rPr lang="en-US" b="1" dirty="0"/>
              <a:t>weeks</a:t>
            </a:r>
            <a:r>
              <a:rPr lang="en-US" dirty="0"/>
              <a:t> </a:t>
            </a: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create months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4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 animBg="1"/>
      <p:bldP spid="15" grpId="0" animBg="1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D6CD8A6D-CD4E-4AAA-8E98-B746B13B4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4D3CE-DC98-4A07-8566-2D4D3E8EE5EF}"/>
              </a:ext>
            </a:extLst>
          </p:cNvPr>
          <p:cNvSpPr txBox="1"/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527A8-16CF-41DC-8831-9060CE613054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E9C9DC-6606-44C3-8895-9F89ED92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63" y="267434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Working demonstration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5B9119-0C08-4908-965C-EB5771D2EBFE}"/>
              </a:ext>
            </a:extLst>
          </p:cNvPr>
          <p:cNvCxnSpPr/>
          <p:nvPr/>
        </p:nvCxnSpPr>
        <p:spPr>
          <a:xfrm>
            <a:off x="2757836" y="3874989"/>
            <a:ext cx="66138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481F61-B508-4941-90A0-E34A89D5B898}"/>
              </a:ext>
            </a:extLst>
          </p:cNvPr>
          <p:cNvCxnSpPr>
            <a:cxnSpLocks/>
          </p:cNvCxnSpPr>
          <p:nvPr/>
        </p:nvCxnSpPr>
        <p:spPr>
          <a:xfrm>
            <a:off x="2759165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4C00D-A98C-4544-8999-785A19A713B7}"/>
              </a:ext>
            </a:extLst>
          </p:cNvPr>
          <p:cNvCxnSpPr>
            <a:cxnSpLocks/>
          </p:cNvCxnSpPr>
          <p:nvPr/>
        </p:nvCxnSpPr>
        <p:spPr>
          <a:xfrm>
            <a:off x="4965460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D8099-ED5F-40D4-8030-8A29C91A373D}"/>
              </a:ext>
            </a:extLst>
          </p:cNvPr>
          <p:cNvCxnSpPr>
            <a:cxnSpLocks/>
          </p:cNvCxnSpPr>
          <p:nvPr/>
        </p:nvCxnSpPr>
        <p:spPr>
          <a:xfrm>
            <a:off x="5130512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FC47A-A51D-4CFF-8644-2A7C0F5EE029}"/>
              </a:ext>
            </a:extLst>
          </p:cNvPr>
          <p:cNvCxnSpPr>
            <a:cxnSpLocks/>
          </p:cNvCxnSpPr>
          <p:nvPr/>
        </p:nvCxnSpPr>
        <p:spPr>
          <a:xfrm>
            <a:off x="5309546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65DD0B-A58F-4EFA-B2E6-7C536217C248}"/>
              </a:ext>
            </a:extLst>
          </p:cNvPr>
          <p:cNvCxnSpPr>
            <a:cxnSpLocks/>
          </p:cNvCxnSpPr>
          <p:nvPr/>
        </p:nvCxnSpPr>
        <p:spPr>
          <a:xfrm>
            <a:off x="5484770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C7662E-CA3D-4467-BC85-C9FAC7A180AD}"/>
              </a:ext>
            </a:extLst>
          </p:cNvPr>
          <p:cNvCxnSpPr>
            <a:cxnSpLocks/>
          </p:cNvCxnSpPr>
          <p:nvPr/>
        </p:nvCxnSpPr>
        <p:spPr>
          <a:xfrm>
            <a:off x="5659994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7111D4-F475-4A23-BCAF-0FA6AEF9AE07}"/>
              </a:ext>
            </a:extLst>
          </p:cNvPr>
          <p:cNvCxnSpPr>
            <a:cxnSpLocks/>
          </p:cNvCxnSpPr>
          <p:nvPr/>
        </p:nvCxnSpPr>
        <p:spPr>
          <a:xfrm>
            <a:off x="5842838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4F2578-F907-40F1-B9D4-48D383E392BF}"/>
              </a:ext>
            </a:extLst>
          </p:cNvPr>
          <p:cNvCxnSpPr>
            <a:cxnSpLocks/>
          </p:cNvCxnSpPr>
          <p:nvPr/>
        </p:nvCxnSpPr>
        <p:spPr>
          <a:xfrm>
            <a:off x="6020614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C13835-35BC-43ED-B1B8-2331A3C83314}"/>
              </a:ext>
            </a:extLst>
          </p:cNvPr>
          <p:cNvCxnSpPr>
            <a:cxnSpLocks/>
          </p:cNvCxnSpPr>
          <p:nvPr/>
        </p:nvCxnSpPr>
        <p:spPr>
          <a:xfrm>
            <a:off x="6206675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D063E1-2A6D-44A0-A28E-CEF5A9BB7069}"/>
              </a:ext>
            </a:extLst>
          </p:cNvPr>
          <p:cNvCxnSpPr>
            <a:cxnSpLocks/>
          </p:cNvCxnSpPr>
          <p:nvPr/>
        </p:nvCxnSpPr>
        <p:spPr>
          <a:xfrm>
            <a:off x="6374279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0AD166-FB0D-455E-887B-360CCCE476CD}"/>
              </a:ext>
            </a:extLst>
          </p:cNvPr>
          <p:cNvCxnSpPr>
            <a:cxnSpLocks/>
          </p:cNvCxnSpPr>
          <p:nvPr/>
        </p:nvCxnSpPr>
        <p:spPr>
          <a:xfrm>
            <a:off x="6540589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D3C786-A2E0-4F12-8552-B4B77A4537F7}"/>
              </a:ext>
            </a:extLst>
          </p:cNvPr>
          <p:cNvCxnSpPr>
            <a:cxnSpLocks/>
          </p:cNvCxnSpPr>
          <p:nvPr/>
        </p:nvCxnSpPr>
        <p:spPr>
          <a:xfrm>
            <a:off x="6706971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C5274A-0982-46BD-AF05-ECACC2EB73BC}"/>
              </a:ext>
            </a:extLst>
          </p:cNvPr>
          <p:cNvCxnSpPr>
            <a:cxnSpLocks/>
          </p:cNvCxnSpPr>
          <p:nvPr/>
        </p:nvCxnSpPr>
        <p:spPr>
          <a:xfrm>
            <a:off x="6872023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3C0108-9236-496B-AE29-340BF863E65E}"/>
              </a:ext>
            </a:extLst>
          </p:cNvPr>
          <p:cNvCxnSpPr>
            <a:cxnSpLocks/>
          </p:cNvCxnSpPr>
          <p:nvPr/>
        </p:nvCxnSpPr>
        <p:spPr>
          <a:xfrm>
            <a:off x="7042179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FF9D24-131E-4FD1-A2F0-94D180CEB074}"/>
              </a:ext>
            </a:extLst>
          </p:cNvPr>
          <p:cNvCxnSpPr>
            <a:cxnSpLocks/>
          </p:cNvCxnSpPr>
          <p:nvPr/>
        </p:nvCxnSpPr>
        <p:spPr>
          <a:xfrm>
            <a:off x="7217403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72C270-54FE-41EF-96ED-C851B90CA669}"/>
              </a:ext>
            </a:extLst>
          </p:cNvPr>
          <p:cNvCxnSpPr>
            <a:cxnSpLocks/>
          </p:cNvCxnSpPr>
          <p:nvPr/>
        </p:nvCxnSpPr>
        <p:spPr>
          <a:xfrm>
            <a:off x="7392627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246043-DA01-4674-BD19-FDC434C09A8A}"/>
              </a:ext>
            </a:extLst>
          </p:cNvPr>
          <p:cNvCxnSpPr>
            <a:cxnSpLocks/>
          </p:cNvCxnSpPr>
          <p:nvPr/>
        </p:nvCxnSpPr>
        <p:spPr>
          <a:xfrm>
            <a:off x="7575471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060E52-35D2-4D59-B83D-954E4BB68EEC}"/>
              </a:ext>
            </a:extLst>
          </p:cNvPr>
          <p:cNvCxnSpPr>
            <a:cxnSpLocks/>
          </p:cNvCxnSpPr>
          <p:nvPr/>
        </p:nvCxnSpPr>
        <p:spPr>
          <a:xfrm>
            <a:off x="7744369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003A45-BB68-4F0B-9BDA-129730EBD8CA}"/>
              </a:ext>
            </a:extLst>
          </p:cNvPr>
          <p:cNvCxnSpPr>
            <a:cxnSpLocks/>
          </p:cNvCxnSpPr>
          <p:nvPr/>
        </p:nvCxnSpPr>
        <p:spPr>
          <a:xfrm>
            <a:off x="7912677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B2394-30F5-46D7-86A6-C2E7134D9877}"/>
              </a:ext>
            </a:extLst>
          </p:cNvPr>
          <p:cNvCxnSpPr>
            <a:cxnSpLocks/>
          </p:cNvCxnSpPr>
          <p:nvPr/>
        </p:nvCxnSpPr>
        <p:spPr>
          <a:xfrm>
            <a:off x="8080281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523932-C3F3-4ED2-A4FC-56BBFF77AFA5}"/>
              </a:ext>
            </a:extLst>
          </p:cNvPr>
          <p:cNvCxnSpPr>
            <a:cxnSpLocks/>
          </p:cNvCxnSpPr>
          <p:nvPr/>
        </p:nvCxnSpPr>
        <p:spPr>
          <a:xfrm>
            <a:off x="8246591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5F1CDD-6FAC-4D7B-A6FB-316E5169D3F9}"/>
              </a:ext>
            </a:extLst>
          </p:cNvPr>
          <p:cNvCxnSpPr>
            <a:cxnSpLocks/>
          </p:cNvCxnSpPr>
          <p:nvPr/>
        </p:nvCxnSpPr>
        <p:spPr>
          <a:xfrm>
            <a:off x="8404095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EE3B9E-57FF-462E-AEE6-182DFBCDF90B}"/>
              </a:ext>
            </a:extLst>
          </p:cNvPr>
          <p:cNvCxnSpPr>
            <a:cxnSpLocks/>
          </p:cNvCxnSpPr>
          <p:nvPr/>
        </p:nvCxnSpPr>
        <p:spPr>
          <a:xfrm>
            <a:off x="8560269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EF6B6B-83F1-4BB0-9ED5-625A33C0E38F}"/>
              </a:ext>
            </a:extLst>
          </p:cNvPr>
          <p:cNvCxnSpPr>
            <a:cxnSpLocks/>
          </p:cNvCxnSpPr>
          <p:nvPr/>
        </p:nvCxnSpPr>
        <p:spPr>
          <a:xfrm>
            <a:off x="8712669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31A30C-189E-4B51-BD91-9A209BA4F725}"/>
              </a:ext>
            </a:extLst>
          </p:cNvPr>
          <p:cNvCxnSpPr>
            <a:cxnSpLocks/>
          </p:cNvCxnSpPr>
          <p:nvPr/>
        </p:nvCxnSpPr>
        <p:spPr>
          <a:xfrm>
            <a:off x="8870137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BBF6C22-D5EF-49DA-B898-9E426EB318CE}"/>
              </a:ext>
            </a:extLst>
          </p:cNvPr>
          <p:cNvCxnSpPr>
            <a:cxnSpLocks/>
          </p:cNvCxnSpPr>
          <p:nvPr/>
        </p:nvCxnSpPr>
        <p:spPr>
          <a:xfrm>
            <a:off x="9036483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27FB9A-57D5-49E1-BEFF-5162E4A7482F}"/>
              </a:ext>
            </a:extLst>
          </p:cNvPr>
          <p:cNvCxnSpPr>
            <a:cxnSpLocks/>
          </p:cNvCxnSpPr>
          <p:nvPr/>
        </p:nvCxnSpPr>
        <p:spPr>
          <a:xfrm>
            <a:off x="9192693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029E16-3BDF-473B-B4A1-72C8C8657747}"/>
              </a:ext>
            </a:extLst>
          </p:cNvPr>
          <p:cNvCxnSpPr>
            <a:cxnSpLocks/>
          </p:cNvCxnSpPr>
          <p:nvPr/>
        </p:nvCxnSpPr>
        <p:spPr>
          <a:xfrm>
            <a:off x="9352713" y="374182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F4B6C68-580D-4FFD-8905-027884FE9C6D}"/>
              </a:ext>
            </a:extLst>
          </p:cNvPr>
          <p:cNvSpPr txBox="1"/>
          <p:nvPr/>
        </p:nvSpPr>
        <p:spPr>
          <a:xfrm>
            <a:off x="2772627" y="3389700"/>
            <a:ext cx="159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seconds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0CB38B-C27F-493E-B624-B3989CE64F0F}"/>
              </a:ext>
            </a:extLst>
          </p:cNvPr>
          <p:cNvSpPr txBox="1"/>
          <p:nvPr/>
        </p:nvSpPr>
        <p:spPr>
          <a:xfrm>
            <a:off x="2811222" y="2737440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minutes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6AD5B7-465C-49EA-BBD4-709AD24D254B}"/>
              </a:ext>
            </a:extLst>
          </p:cNvPr>
          <p:cNvSpPr txBox="1"/>
          <p:nvPr/>
        </p:nvSpPr>
        <p:spPr>
          <a:xfrm>
            <a:off x="5204314" y="4787375"/>
            <a:ext cx="159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 hour</a:t>
            </a: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3B6A53E3-9CD5-4A54-87E2-853754FBD179}"/>
              </a:ext>
            </a:extLst>
          </p:cNvPr>
          <p:cNvSpPr/>
          <p:nvPr/>
        </p:nvSpPr>
        <p:spPr>
          <a:xfrm rot="16200000">
            <a:off x="3383749" y="2492080"/>
            <a:ext cx="464811" cy="1797665"/>
          </a:xfrm>
          <a:prstGeom prst="chevron">
            <a:avLst>
              <a:gd name="adj" fmla="val 710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98D583-B972-4F3C-B6DE-12ACC6AA1DC9}"/>
              </a:ext>
            </a:extLst>
          </p:cNvPr>
          <p:cNvCxnSpPr>
            <a:cxnSpLocks/>
          </p:cNvCxnSpPr>
          <p:nvPr/>
        </p:nvCxnSpPr>
        <p:spPr>
          <a:xfrm>
            <a:off x="3747105" y="374655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9E79CAF-FB93-4BC3-ABA3-2BEED8D271E9}"/>
              </a:ext>
            </a:extLst>
          </p:cNvPr>
          <p:cNvCxnSpPr>
            <a:cxnSpLocks/>
          </p:cNvCxnSpPr>
          <p:nvPr/>
        </p:nvCxnSpPr>
        <p:spPr>
          <a:xfrm>
            <a:off x="3912157" y="374655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BE52E3-D64A-481A-B1BB-DF901904D97C}"/>
              </a:ext>
            </a:extLst>
          </p:cNvPr>
          <p:cNvCxnSpPr>
            <a:cxnSpLocks/>
          </p:cNvCxnSpPr>
          <p:nvPr/>
        </p:nvCxnSpPr>
        <p:spPr>
          <a:xfrm>
            <a:off x="4091191" y="374655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AB0E48-A46E-420A-A449-F6501FF2D3C1}"/>
              </a:ext>
            </a:extLst>
          </p:cNvPr>
          <p:cNvCxnSpPr>
            <a:cxnSpLocks/>
          </p:cNvCxnSpPr>
          <p:nvPr/>
        </p:nvCxnSpPr>
        <p:spPr>
          <a:xfrm>
            <a:off x="4266415" y="374655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FDB466-755E-4043-8DF8-7243B6F63552}"/>
              </a:ext>
            </a:extLst>
          </p:cNvPr>
          <p:cNvCxnSpPr>
            <a:cxnSpLocks/>
          </p:cNvCxnSpPr>
          <p:nvPr/>
        </p:nvCxnSpPr>
        <p:spPr>
          <a:xfrm>
            <a:off x="4441639" y="374655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B943E68-C5B0-4E77-BA5E-844498362252}"/>
              </a:ext>
            </a:extLst>
          </p:cNvPr>
          <p:cNvCxnSpPr>
            <a:cxnSpLocks/>
          </p:cNvCxnSpPr>
          <p:nvPr/>
        </p:nvCxnSpPr>
        <p:spPr>
          <a:xfrm>
            <a:off x="4624483" y="374655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AE688D-8B63-4D5A-8017-26E4BB435E5E}"/>
              </a:ext>
            </a:extLst>
          </p:cNvPr>
          <p:cNvCxnSpPr>
            <a:cxnSpLocks/>
          </p:cNvCxnSpPr>
          <p:nvPr/>
        </p:nvCxnSpPr>
        <p:spPr>
          <a:xfrm>
            <a:off x="4802259" y="374655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13664B-FA63-4CB1-AF08-49BF8488512F}"/>
              </a:ext>
            </a:extLst>
          </p:cNvPr>
          <p:cNvCxnSpPr>
            <a:cxnSpLocks/>
          </p:cNvCxnSpPr>
          <p:nvPr/>
        </p:nvCxnSpPr>
        <p:spPr>
          <a:xfrm>
            <a:off x="2908818" y="374054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3E78F5-264F-4022-94E4-5C4FDC8CE19C}"/>
              </a:ext>
            </a:extLst>
          </p:cNvPr>
          <p:cNvCxnSpPr>
            <a:cxnSpLocks/>
          </p:cNvCxnSpPr>
          <p:nvPr/>
        </p:nvCxnSpPr>
        <p:spPr>
          <a:xfrm>
            <a:off x="3073870" y="374054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B7A3EFF-BFBE-4699-ADF0-911C955BA230}"/>
              </a:ext>
            </a:extLst>
          </p:cNvPr>
          <p:cNvCxnSpPr>
            <a:cxnSpLocks/>
          </p:cNvCxnSpPr>
          <p:nvPr/>
        </p:nvCxnSpPr>
        <p:spPr>
          <a:xfrm>
            <a:off x="3252904" y="374054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88092C8-8CFE-4D21-B948-ECC4AEB8EF79}"/>
              </a:ext>
            </a:extLst>
          </p:cNvPr>
          <p:cNvCxnSpPr>
            <a:cxnSpLocks/>
          </p:cNvCxnSpPr>
          <p:nvPr/>
        </p:nvCxnSpPr>
        <p:spPr>
          <a:xfrm>
            <a:off x="3428128" y="374054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3D457CC-0414-4060-9F6C-FB6E2113F685}"/>
              </a:ext>
            </a:extLst>
          </p:cNvPr>
          <p:cNvCxnSpPr>
            <a:cxnSpLocks/>
          </p:cNvCxnSpPr>
          <p:nvPr/>
        </p:nvCxnSpPr>
        <p:spPr>
          <a:xfrm>
            <a:off x="3603352" y="374054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B90347D7-0DDA-4AED-9033-0C32CC386342}"/>
              </a:ext>
            </a:extLst>
          </p:cNvPr>
          <p:cNvSpPr/>
          <p:nvPr/>
        </p:nvSpPr>
        <p:spPr>
          <a:xfrm rot="5400000">
            <a:off x="5812100" y="1082637"/>
            <a:ext cx="464811" cy="6654368"/>
          </a:xfrm>
          <a:prstGeom prst="chevron">
            <a:avLst>
              <a:gd name="adj" fmla="val 710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41A5AF0F-76CF-419C-AF7F-099A9B8672C7}"/>
              </a:ext>
            </a:extLst>
          </p:cNvPr>
          <p:cNvSpPr/>
          <p:nvPr/>
        </p:nvSpPr>
        <p:spPr>
          <a:xfrm rot="16200000">
            <a:off x="7425628" y="2516436"/>
            <a:ext cx="464811" cy="1797665"/>
          </a:xfrm>
          <a:prstGeom prst="chevron">
            <a:avLst>
              <a:gd name="adj" fmla="val 71009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4B935613-7D0C-44A6-B5E2-DA83BA1F13EA}"/>
              </a:ext>
            </a:extLst>
          </p:cNvPr>
          <p:cNvSpPr/>
          <p:nvPr/>
        </p:nvSpPr>
        <p:spPr>
          <a:xfrm rot="16200000">
            <a:off x="5382745" y="2507415"/>
            <a:ext cx="464811" cy="1797665"/>
          </a:xfrm>
          <a:prstGeom prst="chevron">
            <a:avLst>
              <a:gd name="adj" fmla="val 71009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0F0B74-1FD5-49B0-BA6D-FBC09F3CDE52}"/>
              </a:ext>
            </a:extLst>
          </p:cNvPr>
          <p:cNvSpPr txBox="1"/>
          <p:nvPr/>
        </p:nvSpPr>
        <p:spPr>
          <a:xfrm>
            <a:off x="8255395" y="3354445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. . . . . .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DB37DF-53E7-416D-8EA6-9BB466F4FCC5}"/>
              </a:ext>
            </a:extLst>
          </p:cNvPr>
          <p:cNvCxnSpPr>
            <a:cxnSpLocks/>
          </p:cNvCxnSpPr>
          <p:nvPr/>
        </p:nvCxnSpPr>
        <p:spPr>
          <a:xfrm flipH="1">
            <a:off x="2869620" y="3574915"/>
            <a:ext cx="428411" cy="140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B568498-0F7A-4794-A501-EA5FDCBADF5D}"/>
              </a:ext>
            </a:extLst>
          </p:cNvPr>
          <p:cNvCxnSpPr>
            <a:cxnSpLocks/>
          </p:cNvCxnSpPr>
          <p:nvPr/>
        </p:nvCxnSpPr>
        <p:spPr>
          <a:xfrm flipH="1">
            <a:off x="3318542" y="3614943"/>
            <a:ext cx="100312" cy="180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AE4EB2-FA55-40EA-B9B6-8D90015CD035}"/>
              </a:ext>
            </a:extLst>
          </p:cNvPr>
          <p:cNvCxnSpPr>
            <a:cxnSpLocks/>
          </p:cNvCxnSpPr>
          <p:nvPr/>
        </p:nvCxnSpPr>
        <p:spPr>
          <a:xfrm>
            <a:off x="3567152" y="3621022"/>
            <a:ext cx="132293" cy="119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13AE2CA-7F6D-4FEF-BFBC-19F2145C6C01}"/>
              </a:ext>
            </a:extLst>
          </p:cNvPr>
          <p:cNvCxnSpPr>
            <a:cxnSpLocks/>
          </p:cNvCxnSpPr>
          <p:nvPr/>
        </p:nvCxnSpPr>
        <p:spPr>
          <a:xfrm>
            <a:off x="3756519" y="3615294"/>
            <a:ext cx="436665" cy="99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754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74D3CE-DC98-4A07-8566-2D4D3E8EE5EF}"/>
              </a:ext>
            </a:extLst>
          </p:cNvPr>
          <p:cNvSpPr txBox="1"/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527A8-16CF-41DC-8831-9060CE613054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E9C9DC-6606-44C3-8895-9F89ED92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63" y="267434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Working demonstration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5B9119-0C08-4908-965C-EB5771D2EBFE}"/>
              </a:ext>
            </a:extLst>
          </p:cNvPr>
          <p:cNvCxnSpPr>
            <a:cxnSpLocks/>
          </p:cNvCxnSpPr>
          <p:nvPr/>
        </p:nvCxnSpPr>
        <p:spPr>
          <a:xfrm>
            <a:off x="1406556" y="5266909"/>
            <a:ext cx="93854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481F61-B508-4941-90A0-E34A89D5B898}"/>
              </a:ext>
            </a:extLst>
          </p:cNvPr>
          <p:cNvCxnSpPr>
            <a:cxnSpLocks/>
          </p:cNvCxnSpPr>
          <p:nvPr/>
        </p:nvCxnSpPr>
        <p:spPr>
          <a:xfrm>
            <a:off x="1407885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4C00D-A98C-4544-8999-785A19A713B7}"/>
              </a:ext>
            </a:extLst>
          </p:cNvPr>
          <p:cNvCxnSpPr>
            <a:cxnSpLocks/>
          </p:cNvCxnSpPr>
          <p:nvPr/>
        </p:nvCxnSpPr>
        <p:spPr>
          <a:xfrm>
            <a:off x="3614180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D8099-ED5F-40D4-8030-8A29C91A373D}"/>
              </a:ext>
            </a:extLst>
          </p:cNvPr>
          <p:cNvCxnSpPr>
            <a:cxnSpLocks/>
          </p:cNvCxnSpPr>
          <p:nvPr/>
        </p:nvCxnSpPr>
        <p:spPr>
          <a:xfrm>
            <a:off x="3779232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FC47A-A51D-4CFF-8644-2A7C0F5EE029}"/>
              </a:ext>
            </a:extLst>
          </p:cNvPr>
          <p:cNvCxnSpPr>
            <a:cxnSpLocks/>
          </p:cNvCxnSpPr>
          <p:nvPr/>
        </p:nvCxnSpPr>
        <p:spPr>
          <a:xfrm>
            <a:off x="3958266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65DD0B-A58F-4EFA-B2E6-7C536217C248}"/>
              </a:ext>
            </a:extLst>
          </p:cNvPr>
          <p:cNvCxnSpPr>
            <a:cxnSpLocks/>
          </p:cNvCxnSpPr>
          <p:nvPr/>
        </p:nvCxnSpPr>
        <p:spPr>
          <a:xfrm>
            <a:off x="4133490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C7662E-CA3D-4467-BC85-C9FAC7A180AD}"/>
              </a:ext>
            </a:extLst>
          </p:cNvPr>
          <p:cNvCxnSpPr>
            <a:cxnSpLocks/>
          </p:cNvCxnSpPr>
          <p:nvPr/>
        </p:nvCxnSpPr>
        <p:spPr>
          <a:xfrm>
            <a:off x="4308714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7111D4-F475-4A23-BCAF-0FA6AEF9AE07}"/>
              </a:ext>
            </a:extLst>
          </p:cNvPr>
          <p:cNvCxnSpPr>
            <a:cxnSpLocks/>
          </p:cNvCxnSpPr>
          <p:nvPr/>
        </p:nvCxnSpPr>
        <p:spPr>
          <a:xfrm>
            <a:off x="4491558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4F2578-F907-40F1-B9D4-48D383E392BF}"/>
              </a:ext>
            </a:extLst>
          </p:cNvPr>
          <p:cNvCxnSpPr>
            <a:cxnSpLocks/>
          </p:cNvCxnSpPr>
          <p:nvPr/>
        </p:nvCxnSpPr>
        <p:spPr>
          <a:xfrm>
            <a:off x="4669334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C13835-35BC-43ED-B1B8-2331A3C83314}"/>
              </a:ext>
            </a:extLst>
          </p:cNvPr>
          <p:cNvCxnSpPr>
            <a:cxnSpLocks/>
          </p:cNvCxnSpPr>
          <p:nvPr/>
        </p:nvCxnSpPr>
        <p:spPr>
          <a:xfrm>
            <a:off x="4855395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D063E1-2A6D-44A0-A28E-CEF5A9BB7069}"/>
              </a:ext>
            </a:extLst>
          </p:cNvPr>
          <p:cNvCxnSpPr>
            <a:cxnSpLocks/>
          </p:cNvCxnSpPr>
          <p:nvPr/>
        </p:nvCxnSpPr>
        <p:spPr>
          <a:xfrm>
            <a:off x="5022999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0AD166-FB0D-455E-887B-360CCCE476CD}"/>
              </a:ext>
            </a:extLst>
          </p:cNvPr>
          <p:cNvCxnSpPr>
            <a:cxnSpLocks/>
          </p:cNvCxnSpPr>
          <p:nvPr/>
        </p:nvCxnSpPr>
        <p:spPr>
          <a:xfrm>
            <a:off x="5189309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D3C786-A2E0-4F12-8552-B4B77A4537F7}"/>
              </a:ext>
            </a:extLst>
          </p:cNvPr>
          <p:cNvCxnSpPr>
            <a:cxnSpLocks/>
          </p:cNvCxnSpPr>
          <p:nvPr/>
        </p:nvCxnSpPr>
        <p:spPr>
          <a:xfrm>
            <a:off x="5355691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C5274A-0982-46BD-AF05-ECACC2EB73BC}"/>
              </a:ext>
            </a:extLst>
          </p:cNvPr>
          <p:cNvCxnSpPr>
            <a:cxnSpLocks/>
          </p:cNvCxnSpPr>
          <p:nvPr/>
        </p:nvCxnSpPr>
        <p:spPr>
          <a:xfrm>
            <a:off x="5520743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3C0108-9236-496B-AE29-340BF863E65E}"/>
              </a:ext>
            </a:extLst>
          </p:cNvPr>
          <p:cNvCxnSpPr>
            <a:cxnSpLocks/>
          </p:cNvCxnSpPr>
          <p:nvPr/>
        </p:nvCxnSpPr>
        <p:spPr>
          <a:xfrm>
            <a:off x="5690899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FF9D24-131E-4FD1-A2F0-94D180CEB074}"/>
              </a:ext>
            </a:extLst>
          </p:cNvPr>
          <p:cNvCxnSpPr>
            <a:cxnSpLocks/>
          </p:cNvCxnSpPr>
          <p:nvPr/>
        </p:nvCxnSpPr>
        <p:spPr>
          <a:xfrm>
            <a:off x="5866123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72C270-54FE-41EF-96ED-C851B90CA669}"/>
              </a:ext>
            </a:extLst>
          </p:cNvPr>
          <p:cNvCxnSpPr>
            <a:cxnSpLocks/>
          </p:cNvCxnSpPr>
          <p:nvPr/>
        </p:nvCxnSpPr>
        <p:spPr>
          <a:xfrm>
            <a:off x="6041347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246043-DA01-4674-BD19-FDC434C09A8A}"/>
              </a:ext>
            </a:extLst>
          </p:cNvPr>
          <p:cNvCxnSpPr>
            <a:cxnSpLocks/>
          </p:cNvCxnSpPr>
          <p:nvPr/>
        </p:nvCxnSpPr>
        <p:spPr>
          <a:xfrm>
            <a:off x="6224191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060E52-35D2-4D59-B83D-954E4BB68EEC}"/>
              </a:ext>
            </a:extLst>
          </p:cNvPr>
          <p:cNvCxnSpPr>
            <a:cxnSpLocks/>
          </p:cNvCxnSpPr>
          <p:nvPr/>
        </p:nvCxnSpPr>
        <p:spPr>
          <a:xfrm>
            <a:off x="6393089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003A45-BB68-4F0B-9BDA-129730EBD8CA}"/>
              </a:ext>
            </a:extLst>
          </p:cNvPr>
          <p:cNvCxnSpPr>
            <a:cxnSpLocks/>
          </p:cNvCxnSpPr>
          <p:nvPr/>
        </p:nvCxnSpPr>
        <p:spPr>
          <a:xfrm>
            <a:off x="6561397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B2394-30F5-46D7-86A6-C2E7134D9877}"/>
              </a:ext>
            </a:extLst>
          </p:cNvPr>
          <p:cNvCxnSpPr>
            <a:cxnSpLocks/>
          </p:cNvCxnSpPr>
          <p:nvPr/>
        </p:nvCxnSpPr>
        <p:spPr>
          <a:xfrm>
            <a:off x="6729001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523932-C3F3-4ED2-A4FC-56BBFF77AFA5}"/>
              </a:ext>
            </a:extLst>
          </p:cNvPr>
          <p:cNvCxnSpPr>
            <a:cxnSpLocks/>
          </p:cNvCxnSpPr>
          <p:nvPr/>
        </p:nvCxnSpPr>
        <p:spPr>
          <a:xfrm>
            <a:off x="6895311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5F1CDD-6FAC-4D7B-A6FB-316E5169D3F9}"/>
              </a:ext>
            </a:extLst>
          </p:cNvPr>
          <p:cNvCxnSpPr>
            <a:cxnSpLocks/>
          </p:cNvCxnSpPr>
          <p:nvPr/>
        </p:nvCxnSpPr>
        <p:spPr>
          <a:xfrm>
            <a:off x="7052815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EE3B9E-57FF-462E-AEE6-182DFBCDF90B}"/>
              </a:ext>
            </a:extLst>
          </p:cNvPr>
          <p:cNvCxnSpPr>
            <a:cxnSpLocks/>
          </p:cNvCxnSpPr>
          <p:nvPr/>
        </p:nvCxnSpPr>
        <p:spPr>
          <a:xfrm>
            <a:off x="7208989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EF6B6B-83F1-4BB0-9ED5-625A33C0E38F}"/>
              </a:ext>
            </a:extLst>
          </p:cNvPr>
          <p:cNvCxnSpPr>
            <a:cxnSpLocks/>
          </p:cNvCxnSpPr>
          <p:nvPr/>
        </p:nvCxnSpPr>
        <p:spPr>
          <a:xfrm>
            <a:off x="7361389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31A30C-189E-4B51-BD91-9A209BA4F725}"/>
              </a:ext>
            </a:extLst>
          </p:cNvPr>
          <p:cNvCxnSpPr>
            <a:cxnSpLocks/>
          </p:cNvCxnSpPr>
          <p:nvPr/>
        </p:nvCxnSpPr>
        <p:spPr>
          <a:xfrm>
            <a:off x="7518857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BBF6C22-D5EF-49DA-B898-9E426EB318CE}"/>
              </a:ext>
            </a:extLst>
          </p:cNvPr>
          <p:cNvCxnSpPr>
            <a:cxnSpLocks/>
          </p:cNvCxnSpPr>
          <p:nvPr/>
        </p:nvCxnSpPr>
        <p:spPr>
          <a:xfrm>
            <a:off x="7685203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27FB9A-57D5-49E1-BEFF-5162E4A7482F}"/>
              </a:ext>
            </a:extLst>
          </p:cNvPr>
          <p:cNvCxnSpPr>
            <a:cxnSpLocks/>
          </p:cNvCxnSpPr>
          <p:nvPr/>
        </p:nvCxnSpPr>
        <p:spPr>
          <a:xfrm>
            <a:off x="7841413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029E16-3BDF-473B-B4A1-72C8C8657747}"/>
              </a:ext>
            </a:extLst>
          </p:cNvPr>
          <p:cNvCxnSpPr>
            <a:cxnSpLocks/>
          </p:cNvCxnSpPr>
          <p:nvPr/>
        </p:nvCxnSpPr>
        <p:spPr>
          <a:xfrm>
            <a:off x="8001433" y="5133744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F4B6C68-580D-4FFD-8905-027884FE9C6D}"/>
              </a:ext>
            </a:extLst>
          </p:cNvPr>
          <p:cNvSpPr txBox="1"/>
          <p:nvPr/>
        </p:nvSpPr>
        <p:spPr>
          <a:xfrm>
            <a:off x="1451827" y="4781620"/>
            <a:ext cx="159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hours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0CB38B-C27F-493E-B624-B3989CE64F0F}"/>
              </a:ext>
            </a:extLst>
          </p:cNvPr>
          <p:cNvSpPr txBox="1"/>
          <p:nvPr/>
        </p:nvSpPr>
        <p:spPr>
          <a:xfrm>
            <a:off x="1449782" y="4261440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6AD5B7-465C-49EA-BBD4-709AD24D254B}"/>
              </a:ext>
            </a:extLst>
          </p:cNvPr>
          <p:cNvSpPr txBox="1"/>
          <p:nvPr/>
        </p:nvSpPr>
        <p:spPr>
          <a:xfrm>
            <a:off x="3524248" y="3211493"/>
            <a:ext cx="159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week</a:t>
            </a: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3B6A53E3-9CD5-4A54-87E2-853754FBD179}"/>
              </a:ext>
            </a:extLst>
          </p:cNvPr>
          <p:cNvSpPr/>
          <p:nvPr/>
        </p:nvSpPr>
        <p:spPr>
          <a:xfrm rot="16200000">
            <a:off x="2080208" y="3931738"/>
            <a:ext cx="369333" cy="1797665"/>
          </a:xfrm>
          <a:prstGeom prst="chevron">
            <a:avLst>
              <a:gd name="adj" fmla="val 880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98D583-B972-4F3C-B6DE-12ACC6AA1DC9}"/>
              </a:ext>
            </a:extLst>
          </p:cNvPr>
          <p:cNvCxnSpPr>
            <a:cxnSpLocks/>
          </p:cNvCxnSpPr>
          <p:nvPr/>
        </p:nvCxnSpPr>
        <p:spPr>
          <a:xfrm>
            <a:off x="2395825" y="513847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9E79CAF-FB93-4BC3-ABA3-2BEED8D271E9}"/>
              </a:ext>
            </a:extLst>
          </p:cNvPr>
          <p:cNvCxnSpPr>
            <a:cxnSpLocks/>
          </p:cNvCxnSpPr>
          <p:nvPr/>
        </p:nvCxnSpPr>
        <p:spPr>
          <a:xfrm>
            <a:off x="2560877" y="513847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BE52E3-D64A-481A-B1BB-DF901904D97C}"/>
              </a:ext>
            </a:extLst>
          </p:cNvPr>
          <p:cNvCxnSpPr>
            <a:cxnSpLocks/>
          </p:cNvCxnSpPr>
          <p:nvPr/>
        </p:nvCxnSpPr>
        <p:spPr>
          <a:xfrm>
            <a:off x="2739911" y="513847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AB0E48-A46E-420A-A449-F6501FF2D3C1}"/>
              </a:ext>
            </a:extLst>
          </p:cNvPr>
          <p:cNvCxnSpPr>
            <a:cxnSpLocks/>
          </p:cNvCxnSpPr>
          <p:nvPr/>
        </p:nvCxnSpPr>
        <p:spPr>
          <a:xfrm>
            <a:off x="2915135" y="513847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FDB466-755E-4043-8DF8-7243B6F63552}"/>
              </a:ext>
            </a:extLst>
          </p:cNvPr>
          <p:cNvCxnSpPr>
            <a:cxnSpLocks/>
          </p:cNvCxnSpPr>
          <p:nvPr/>
        </p:nvCxnSpPr>
        <p:spPr>
          <a:xfrm>
            <a:off x="3090359" y="513847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B943E68-C5B0-4E77-BA5E-844498362252}"/>
              </a:ext>
            </a:extLst>
          </p:cNvPr>
          <p:cNvCxnSpPr>
            <a:cxnSpLocks/>
          </p:cNvCxnSpPr>
          <p:nvPr/>
        </p:nvCxnSpPr>
        <p:spPr>
          <a:xfrm>
            <a:off x="3273203" y="513847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AE688D-8B63-4D5A-8017-26E4BB435E5E}"/>
              </a:ext>
            </a:extLst>
          </p:cNvPr>
          <p:cNvCxnSpPr>
            <a:cxnSpLocks/>
          </p:cNvCxnSpPr>
          <p:nvPr/>
        </p:nvCxnSpPr>
        <p:spPr>
          <a:xfrm>
            <a:off x="3450979" y="5138478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13664B-FA63-4CB1-AF08-49BF8488512F}"/>
              </a:ext>
            </a:extLst>
          </p:cNvPr>
          <p:cNvCxnSpPr>
            <a:cxnSpLocks/>
          </p:cNvCxnSpPr>
          <p:nvPr/>
        </p:nvCxnSpPr>
        <p:spPr>
          <a:xfrm>
            <a:off x="1557538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3E78F5-264F-4022-94E4-5C4FDC8CE19C}"/>
              </a:ext>
            </a:extLst>
          </p:cNvPr>
          <p:cNvCxnSpPr>
            <a:cxnSpLocks/>
          </p:cNvCxnSpPr>
          <p:nvPr/>
        </p:nvCxnSpPr>
        <p:spPr>
          <a:xfrm>
            <a:off x="1722590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B7A3EFF-BFBE-4699-ADF0-911C955BA230}"/>
              </a:ext>
            </a:extLst>
          </p:cNvPr>
          <p:cNvCxnSpPr>
            <a:cxnSpLocks/>
          </p:cNvCxnSpPr>
          <p:nvPr/>
        </p:nvCxnSpPr>
        <p:spPr>
          <a:xfrm>
            <a:off x="1901624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88092C8-8CFE-4D21-B948-ECC4AEB8EF79}"/>
              </a:ext>
            </a:extLst>
          </p:cNvPr>
          <p:cNvCxnSpPr>
            <a:cxnSpLocks/>
          </p:cNvCxnSpPr>
          <p:nvPr/>
        </p:nvCxnSpPr>
        <p:spPr>
          <a:xfrm>
            <a:off x="2076848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3D457CC-0414-4060-9F6C-FB6E2113F685}"/>
              </a:ext>
            </a:extLst>
          </p:cNvPr>
          <p:cNvCxnSpPr>
            <a:cxnSpLocks/>
          </p:cNvCxnSpPr>
          <p:nvPr/>
        </p:nvCxnSpPr>
        <p:spPr>
          <a:xfrm>
            <a:off x="2252072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B90347D7-0DDA-4AED-9033-0C32CC386342}"/>
              </a:ext>
            </a:extLst>
          </p:cNvPr>
          <p:cNvSpPr/>
          <p:nvPr/>
        </p:nvSpPr>
        <p:spPr>
          <a:xfrm rot="16200000">
            <a:off x="3972163" y="1109989"/>
            <a:ext cx="783101" cy="5995345"/>
          </a:xfrm>
          <a:prstGeom prst="chevron">
            <a:avLst>
              <a:gd name="adj" fmla="val 924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41A5AF0F-76CF-419C-AF7F-099A9B8672C7}"/>
              </a:ext>
            </a:extLst>
          </p:cNvPr>
          <p:cNvSpPr/>
          <p:nvPr/>
        </p:nvSpPr>
        <p:spPr>
          <a:xfrm rot="16200000">
            <a:off x="6142407" y="3956094"/>
            <a:ext cx="369333" cy="1797665"/>
          </a:xfrm>
          <a:prstGeom prst="chevron">
            <a:avLst>
              <a:gd name="adj" fmla="val 88059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4B935613-7D0C-44A6-B5E2-DA83BA1F13EA}"/>
              </a:ext>
            </a:extLst>
          </p:cNvPr>
          <p:cNvSpPr/>
          <p:nvPr/>
        </p:nvSpPr>
        <p:spPr>
          <a:xfrm rot="16200000">
            <a:off x="4099524" y="3947073"/>
            <a:ext cx="369333" cy="1797665"/>
          </a:xfrm>
          <a:prstGeom prst="chevron">
            <a:avLst>
              <a:gd name="adj" fmla="val 88059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0F0B74-1FD5-49B0-BA6D-FBC09F3CDE52}"/>
              </a:ext>
            </a:extLst>
          </p:cNvPr>
          <p:cNvSpPr txBox="1"/>
          <p:nvPr/>
        </p:nvSpPr>
        <p:spPr>
          <a:xfrm>
            <a:off x="7483235" y="4746365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. . . . . .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DB37DF-53E7-416D-8EA6-9BB466F4FCC5}"/>
              </a:ext>
            </a:extLst>
          </p:cNvPr>
          <p:cNvCxnSpPr>
            <a:cxnSpLocks/>
          </p:cNvCxnSpPr>
          <p:nvPr/>
        </p:nvCxnSpPr>
        <p:spPr>
          <a:xfrm flipH="1">
            <a:off x="1548820" y="4966835"/>
            <a:ext cx="428411" cy="140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B568498-0F7A-4794-A501-EA5FDCBADF5D}"/>
              </a:ext>
            </a:extLst>
          </p:cNvPr>
          <p:cNvCxnSpPr>
            <a:cxnSpLocks/>
          </p:cNvCxnSpPr>
          <p:nvPr/>
        </p:nvCxnSpPr>
        <p:spPr>
          <a:xfrm flipH="1">
            <a:off x="1997742" y="5006863"/>
            <a:ext cx="100312" cy="180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AE4EB2-FA55-40EA-B9B6-8D90015CD035}"/>
              </a:ext>
            </a:extLst>
          </p:cNvPr>
          <p:cNvCxnSpPr>
            <a:cxnSpLocks/>
          </p:cNvCxnSpPr>
          <p:nvPr/>
        </p:nvCxnSpPr>
        <p:spPr>
          <a:xfrm>
            <a:off x="2246352" y="5012942"/>
            <a:ext cx="132293" cy="119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13AE2CA-7F6D-4FEF-BFBC-19F2145C6C01}"/>
              </a:ext>
            </a:extLst>
          </p:cNvPr>
          <p:cNvCxnSpPr>
            <a:cxnSpLocks/>
          </p:cNvCxnSpPr>
          <p:nvPr/>
        </p:nvCxnSpPr>
        <p:spPr>
          <a:xfrm>
            <a:off x="2435719" y="5007214"/>
            <a:ext cx="436665" cy="99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E5B2B2A-532B-4917-A1BA-00FA3709E507}"/>
              </a:ext>
            </a:extLst>
          </p:cNvPr>
          <p:cNvCxnSpPr>
            <a:cxnSpLocks/>
          </p:cNvCxnSpPr>
          <p:nvPr/>
        </p:nvCxnSpPr>
        <p:spPr>
          <a:xfrm>
            <a:off x="8187635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5922D18-B021-41A2-82FA-4F02E574CF77}"/>
              </a:ext>
            </a:extLst>
          </p:cNvPr>
          <p:cNvCxnSpPr>
            <a:cxnSpLocks/>
          </p:cNvCxnSpPr>
          <p:nvPr/>
        </p:nvCxnSpPr>
        <p:spPr>
          <a:xfrm>
            <a:off x="8356533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9791D31-5604-49CB-9A71-EE8D713659F1}"/>
              </a:ext>
            </a:extLst>
          </p:cNvPr>
          <p:cNvCxnSpPr>
            <a:cxnSpLocks/>
          </p:cNvCxnSpPr>
          <p:nvPr/>
        </p:nvCxnSpPr>
        <p:spPr>
          <a:xfrm>
            <a:off x="8524841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53501BA-7320-4B82-B589-65BF1C04529E}"/>
              </a:ext>
            </a:extLst>
          </p:cNvPr>
          <p:cNvCxnSpPr>
            <a:cxnSpLocks/>
          </p:cNvCxnSpPr>
          <p:nvPr/>
        </p:nvCxnSpPr>
        <p:spPr>
          <a:xfrm>
            <a:off x="8692445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9FCE8FF-A44A-48DA-B049-7E5C68F8B424}"/>
              </a:ext>
            </a:extLst>
          </p:cNvPr>
          <p:cNvCxnSpPr>
            <a:cxnSpLocks/>
          </p:cNvCxnSpPr>
          <p:nvPr/>
        </p:nvCxnSpPr>
        <p:spPr>
          <a:xfrm>
            <a:off x="8858755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E403B70-2C32-43DA-9A7F-18ABBBB04E22}"/>
              </a:ext>
            </a:extLst>
          </p:cNvPr>
          <p:cNvCxnSpPr>
            <a:cxnSpLocks/>
          </p:cNvCxnSpPr>
          <p:nvPr/>
        </p:nvCxnSpPr>
        <p:spPr>
          <a:xfrm>
            <a:off x="9016259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9E78C0A-8980-4F9D-B9C7-529EACE03485}"/>
              </a:ext>
            </a:extLst>
          </p:cNvPr>
          <p:cNvCxnSpPr>
            <a:cxnSpLocks/>
          </p:cNvCxnSpPr>
          <p:nvPr/>
        </p:nvCxnSpPr>
        <p:spPr>
          <a:xfrm>
            <a:off x="9172433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E6C6DEE-D912-4AF4-80CE-47E80008FA84}"/>
              </a:ext>
            </a:extLst>
          </p:cNvPr>
          <p:cNvCxnSpPr>
            <a:cxnSpLocks/>
          </p:cNvCxnSpPr>
          <p:nvPr/>
        </p:nvCxnSpPr>
        <p:spPr>
          <a:xfrm>
            <a:off x="9324833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83A1A06-C094-44D2-970D-CCF9C7F91409}"/>
              </a:ext>
            </a:extLst>
          </p:cNvPr>
          <p:cNvCxnSpPr>
            <a:cxnSpLocks/>
          </p:cNvCxnSpPr>
          <p:nvPr/>
        </p:nvCxnSpPr>
        <p:spPr>
          <a:xfrm>
            <a:off x="9482301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9CFC95D-08C5-4E53-A9FD-19F595DE8B8B}"/>
              </a:ext>
            </a:extLst>
          </p:cNvPr>
          <p:cNvCxnSpPr>
            <a:cxnSpLocks/>
          </p:cNvCxnSpPr>
          <p:nvPr/>
        </p:nvCxnSpPr>
        <p:spPr>
          <a:xfrm>
            <a:off x="9648647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3B8373F-9C7C-4CFD-A5D2-ED7C6ABAF3ED}"/>
              </a:ext>
            </a:extLst>
          </p:cNvPr>
          <p:cNvCxnSpPr>
            <a:cxnSpLocks/>
          </p:cNvCxnSpPr>
          <p:nvPr/>
        </p:nvCxnSpPr>
        <p:spPr>
          <a:xfrm>
            <a:off x="9804857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FDA35A8-D6FA-464E-8711-6520BC5B5EF9}"/>
              </a:ext>
            </a:extLst>
          </p:cNvPr>
          <p:cNvCxnSpPr>
            <a:cxnSpLocks/>
          </p:cNvCxnSpPr>
          <p:nvPr/>
        </p:nvCxnSpPr>
        <p:spPr>
          <a:xfrm>
            <a:off x="9964877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6E7B549-CD43-477F-BC10-7470DED08226}"/>
              </a:ext>
            </a:extLst>
          </p:cNvPr>
          <p:cNvCxnSpPr>
            <a:cxnSpLocks/>
          </p:cNvCxnSpPr>
          <p:nvPr/>
        </p:nvCxnSpPr>
        <p:spPr>
          <a:xfrm>
            <a:off x="10151936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36B2322-5A80-45A4-84AB-031C40B68DBA}"/>
              </a:ext>
            </a:extLst>
          </p:cNvPr>
          <p:cNvCxnSpPr>
            <a:cxnSpLocks/>
          </p:cNvCxnSpPr>
          <p:nvPr/>
        </p:nvCxnSpPr>
        <p:spPr>
          <a:xfrm>
            <a:off x="10309404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AA9AF57-95B2-4B63-9370-A19B67162A3C}"/>
              </a:ext>
            </a:extLst>
          </p:cNvPr>
          <p:cNvCxnSpPr>
            <a:cxnSpLocks/>
          </p:cNvCxnSpPr>
          <p:nvPr/>
        </p:nvCxnSpPr>
        <p:spPr>
          <a:xfrm>
            <a:off x="10475750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1D976FE-509F-40F7-A68C-729CD400FB78}"/>
              </a:ext>
            </a:extLst>
          </p:cNvPr>
          <p:cNvCxnSpPr>
            <a:cxnSpLocks/>
          </p:cNvCxnSpPr>
          <p:nvPr/>
        </p:nvCxnSpPr>
        <p:spPr>
          <a:xfrm>
            <a:off x="10631960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5B25DC4-B0A7-4A80-BD5C-DB81B4075FB8}"/>
              </a:ext>
            </a:extLst>
          </p:cNvPr>
          <p:cNvCxnSpPr>
            <a:cxnSpLocks/>
          </p:cNvCxnSpPr>
          <p:nvPr/>
        </p:nvCxnSpPr>
        <p:spPr>
          <a:xfrm>
            <a:off x="10791980" y="5132462"/>
            <a:ext cx="0" cy="24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6EF9006-EEAB-431F-980D-CF7EE783DE4D}"/>
              </a:ext>
            </a:extLst>
          </p:cNvPr>
          <p:cNvSpPr txBox="1"/>
          <p:nvPr/>
        </p:nvSpPr>
        <p:spPr>
          <a:xfrm>
            <a:off x="8562385" y="4746365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. . . . . .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31556DDC-F351-453F-B9EF-6229F91B029C}"/>
              </a:ext>
            </a:extLst>
          </p:cNvPr>
          <p:cNvSpPr/>
          <p:nvPr/>
        </p:nvSpPr>
        <p:spPr>
          <a:xfrm>
            <a:off x="1263804" y="2724036"/>
            <a:ext cx="9453951" cy="1567567"/>
          </a:xfrm>
          <a:custGeom>
            <a:avLst/>
            <a:gdLst>
              <a:gd name="connsiteX0" fmla="*/ 0 w 9184640"/>
              <a:gd name="connsiteY0" fmla="*/ 812329 h 944409"/>
              <a:gd name="connsiteX1" fmla="*/ 1300480 w 9184640"/>
              <a:gd name="connsiteY1" fmla="*/ 355129 h 944409"/>
              <a:gd name="connsiteX2" fmla="*/ 3495040 w 9184640"/>
              <a:gd name="connsiteY2" fmla="*/ 30009 h 944409"/>
              <a:gd name="connsiteX3" fmla="*/ 5923280 w 9184640"/>
              <a:gd name="connsiteY3" fmla="*/ 60489 h 944409"/>
              <a:gd name="connsiteX4" fmla="*/ 7965440 w 9184640"/>
              <a:gd name="connsiteY4" fmla="*/ 436409 h 944409"/>
              <a:gd name="connsiteX5" fmla="*/ 9184640 w 9184640"/>
              <a:gd name="connsiteY5" fmla="*/ 944409 h 94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640" h="944409">
                <a:moveTo>
                  <a:pt x="0" y="812329"/>
                </a:moveTo>
                <a:cubicBezTo>
                  <a:pt x="358986" y="648922"/>
                  <a:pt x="717973" y="485516"/>
                  <a:pt x="1300480" y="355129"/>
                </a:cubicBezTo>
                <a:cubicBezTo>
                  <a:pt x="1882987" y="224742"/>
                  <a:pt x="2724573" y="79116"/>
                  <a:pt x="3495040" y="30009"/>
                </a:cubicBezTo>
                <a:cubicBezTo>
                  <a:pt x="4265507" y="-19098"/>
                  <a:pt x="5178213" y="-7244"/>
                  <a:pt x="5923280" y="60489"/>
                </a:cubicBezTo>
                <a:cubicBezTo>
                  <a:pt x="6668347" y="128222"/>
                  <a:pt x="7421880" y="289089"/>
                  <a:pt x="7965440" y="436409"/>
                </a:cubicBezTo>
                <a:cubicBezTo>
                  <a:pt x="8509000" y="583729"/>
                  <a:pt x="8846820" y="764069"/>
                  <a:pt x="9184640" y="94440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228A235-5720-474D-9067-D225CEC77200}"/>
              </a:ext>
            </a:extLst>
          </p:cNvPr>
          <p:cNvSpPr txBox="1"/>
          <p:nvPr/>
        </p:nvSpPr>
        <p:spPr>
          <a:xfrm>
            <a:off x="5242803" y="2132766"/>
            <a:ext cx="159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 month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7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 animBg="1"/>
      <p:bldP spid="57" grpId="0" animBg="1"/>
      <p:bldP spid="58" grpId="0" animBg="1"/>
      <p:bldP spid="59" grpId="0" animBg="1"/>
      <p:bldP spid="60" grpId="0"/>
      <p:bldP spid="122" grpId="0"/>
      <p:bldP spid="101" grpId="0" animBg="1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C041306-2FCA-4EB3-BA2E-7680E2A0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FCC89735-EFB7-4EA7-BE4C-78310EF2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6AF2C4F-C608-4E39-89D5-710AA1D72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E0D7520-FE6C-4F33-9C2E-9B026B9BF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" name="Text Placeholder 2">
            <a:extLst>
              <a:ext uri="{FF2B5EF4-FFF2-40B4-BE49-F238E27FC236}">
                <a16:creationId xmlns:a16="http://schemas.microsoft.com/office/drawing/2014/main" id="{EC0DFD80-95AD-473B-BA74-8306932BB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508789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556FFE-00E6-4F6B-AE03-6AFBD1FE201E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59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C041306-2FCA-4EB3-BA2E-7680E2A0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FCC89735-EFB7-4EA7-BE4C-78310EF2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6AF2C4F-C608-4E39-89D5-710AA1D72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E0D7520-FE6C-4F33-9C2E-9B026B9BF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" name="Text Placeholder 2">
            <a:extLst>
              <a:ext uri="{FF2B5EF4-FFF2-40B4-BE49-F238E27FC236}">
                <a16:creationId xmlns:a16="http://schemas.microsoft.com/office/drawing/2014/main" id="{EC0DFD80-95AD-473B-BA74-8306932BB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895304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2D3DD4-04CC-4806-81BE-544E987E387D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70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3E379-AE06-479C-879F-644FEE5BB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49" y="1833576"/>
            <a:ext cx="8385976" cy="4780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sz="1700" dirty="0"/>
              <a:t>Student Excercise.1. Easy level.</a:t>
            </a:r>
          </a:p>
          <a:p>
            <a:pPr marL="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sz="1700" b="1" dirty="0"/>
              <a:t>Group the activities and events shown in the picture according to what period of time they take</a:t>
            </a:r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marL="4572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endParaRPr lang="en-US" sz="1700" dirty="0"/>
          </a:p>
          <a:p>
            <a:pPr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Wingdings" pitchFamily="2" charset="2"/>
              <a:buChar char=""/>
            </a:pPr>
            <a:r>
              <a:rPr lang="en-US" sz="1700" dirty="0"/>
              <a:t>Approximately 2 minutes.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A516A-A898-4E0D-8C68-DF22B8E22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 rot="21334030">
            <a:off x="3458643" y="3042654"/>
            <a:ext cx="1813828" cy="13834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FD8D9-2F82-41CA-97A0-1B344CF78C8C}"/>
              </a:ext>
            </a:extLst>
          </p:cNvPr>
          <p:cNvSpPr txBox="1"/>
          <p:nvPr/>
        </p:nvSpPr>
        <p:spPr>
          <a:xfrm>
            <a:off x="5726097" y="6427433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 for reproduction. Property of OA4E©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1B56439-7FEA-41E4-90D7-35311ED9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en-AU" dirty="0"/>
              <a:t>Your turn…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F50BE-1972-4C46-8A05-1BE8A13E86DB}"/>
              </a:ext>
            </a:extLst>
          </p:cNvPr>
          <p:cNvSpPr txBox="1"/>
          <p:nvPr/>
        </p:nvSpPr>
        <p:spPr>
          <a:xfrm rot="873243">
            <a:off x="4129009" y="4803127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B16C7-5DE9-4C12-B202-3D48A3782B58}"/>
              </a:ext>
            </a:extLst>
          </p:cNvPr>
          <p:cNvSpPr txBox="1"/>
          <p:nvPr/>
        </p:nvSpPr>
        <p:spPr>
          <a:xfrm rot="20833513">
            <a:off x="5443558" y="5290277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8A19EB-5F55-451E-99B0-7CE59557A0FA}"/>
              </a:ext>
            </a:extLst>
          </p:cNvPr>
          <p:cNvSpPr txBox="1"/>
          <p:nvPr/>
        </p:nvSpPr>
        <p:spPr>
          <a:xfrm rot="891485">
            <a:off x="2201225" y="4866641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4BE7E-F005-4E42-9E56-E923A1BDB4F4}"/>
              </a:ext>
            </a:extLst>
          </p:cNvPr>
          <p:cNvSpPr txBox="1"/>
          <p:nvPr/>
        </p:nvSpPr>
        <p:spPr>
          <a:xfrm rot="619496">
            <a:off x="966305" y="5434566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5ECC7-24C1-43A2-B0A3-CCF34A5B46F1}"/>
              </a:ext>
            </a:extLst>
          </p:cNvPr>
          <p:cNvSpPr txBox="1"/>
          <p:nvPr/>
        </p:nvSpPr>
        <p:spPr>
          <a:xfrm rot="21199946">
            <a:off x="2869034" y="5474943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6A240-55D9-44DE-9ACD-2F017158913B}"/>
              </a:ext>
            </a:extLst>
          </p:cNvPr>
          <p:cNvSpPr txBox="1"/>
          <p:nvPr/>
        </p:nvSpPr>
        <p:spPr>
          <a:xfrm rot="21078967">
            <a:off x="3971493" y="5819887"/>
            <a:ext cx="15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CB890-2F3B-4A4A-B67F-E01A8D805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0913">
            <a:off x="960854" y="3294009"/>
            <a:ext cx="1275379" cy="1275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6E6D39-69AC-4785-AD07-53BE1A6FD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19645">
            <a:off x="6805066" y="3129339"/>
            <a:ext cx="1215504" cy="1214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5CC553-C41C-41B6-BA24-E9D2FFF5D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00863">
            <a:off x="8729510" y="2737702"/>
            <a:ext cx="1284288" cy="1690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4B49F4-501C-496B-A340-F7EF9E6C6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9478">
            <a:off x="8226466" y="4826853"/>
            <a:ext cx="1519282" cy="12154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54E238-A57D-4C1B-A15A-DA5AA332A118}"/>
              </a:ext>
            </a:extLst>
          </p:cNvPr>
          <p:cNvSpPr txBox="1"/>
          <p:nvPr/>
        </p:nvSpPr>
        <p:spPr>
          <a:xfrm rot="641754">
            <a:off x="714390" y="4268211"/>
            <a:ext cx="159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winter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A0E610-B7FE-4202-AD9F-58D1EBB07FF5}"/>
              </a:ext>
            </a:extLst>
          </p:cNvPr>
          <p:cNvSpPr txBox="1"/>
          <p:nvPr/>
        </p:nvSpPr>
        <p:spPr>
          <a:xfrm rot="523708">
            <a:off x="6695553" y="3116378"/>
            <a:ext cx="159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autumn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455732-4DBF-4C36-B934-685D03A6E071}"/>
              </a:ext>
            </a:extLst>
          </p:cNvPr>
          <p:cNvSpPr txBox="1"/>
          <p:nvPr/>
        </p:nvSpPr>
        <p:spPr>
          <a:xfrm rot="523708">
            <a:off x="8036433" y="5979939"/>
            <a:ext cx="159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cooking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9135E2-5559-4C91-B052-E913C29A2DBD}"/>
              </a:ext>
            </a:extLst>
          </p:cNvPr>
          <p:cNvSpPr txBox="1"/>
          <p:nvPr/>
        </p:nvSpPr>
        <p:spPr>
          <a:xfrm rot="21284346">
            <a:off x="8632977" y="4335850"/>
            <a:ext cx="159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Running exercise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FEC498-E296-48FA-98E2-790F72C750E2}"/>
              </a:ext>
            </a:extLst>
          </p:cNvPr>
          <p:cNvSpPr txBox="1"/>
          <p:nvPr/>
        </p:nvSpPr>
        <p:spPr>
          <a:xfrm rot="21284346">
            <a:off x="3949926" y="4172880"/>
            <a:ext cx="159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School lesson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964BA1-6A11-4019-A979-3861A2680B29}"/>
              </a:ext>
            </a:extLst>
          </p:cNvPr>
          <p:cNvSpPr txBox="1"/>
          <p:nvPr/>
        </p:nvSpPr>
        <p:spPr>
          <a:xfrm>
            <a:off x="-17370" y="6405995"/>
            <a:ext cx="852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Note: </a:t>
            </a: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https://pixabay.com/vectors/soccer-girl-play-run-enthusiasm-311157/</a:t>
            </a: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; </a:t>
            </a: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https://pixabay.com/illustrations/wintry-house-tree-winter-snow-2915190/</a:t>
            </a:r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; https://pixabay.com/vectors/animal-autumn-calendar-cold-fall-1293883/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hT4qWUsE"/>
  <p:tag name="ARTICULATE_SLIDE_THUMBNAIL_REFRESH" val="1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Widescreen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Banded</vt:lpstr>
      <vt:lpstr>PowerPoint Presentation</vt:lpstr>
      <vt:lpstr>PowerPoint Presentation</vt:lpstr>
      <vt:lpstr>Introduction</vt:lpstr>
      <vt:lpstr>Explanation</vt:lpstr>
      <vt:lpstr>Working demonstration</vt:lpstr>
      <vt:lpstr>Working demonstration</vt:lpstr>
      <vt:lpstr>PowerPoint Presentation</vt:lpstr>
      <vt:lpstr>PowerPoint Presentation</vt:lpstr>
      <vt:lpstr>Your turn…</vt:lpstr>
      <vt:lpstr>Your turn…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2020-02-14T04:49:30Z</dcterms:created>
  <dcterms:modified xsi:type="dcterms:W3CDTF">2020-04-04T01:59:49Z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49A3D806-DA1E-4055-BDF4-1D03C7907E3E</vt:lpwstr>
  </property>
  <property fmtid="{D5CDD505-2E9C-101B-9397-08002B2CF9AE}" pid="3" name="ArticulatePath">
    <vt:lpwstr>OA4E Primary Lesson template </vt:lpwstr>
  </property>
</Properties>
</file>