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72" r:id="rId5"/>
    <p:sldId id="273" r:id="rId6"/>
    <p:sldId id="256" r:id="rId7"/>
    <p:sldId id="263" r:id="rId8"/>
    <p:sldId id="259" r:id="rId9"/>
    <p:sldId id="274" r:id="rId10"/>
    <p:sldId id="260" r:id="rId11"/>
    <p:sldId id="26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E7C"/>
    <a:srgbClr val="CC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A8B02-D332-B18B-4D09-EA51E7466A07}" v="39" dt="2025-08-26T10:39:42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65FEAED-60D4-9B12-F8EB-E625E2F21191}"/>
    <pc:docChg chg="delSld">
      <pc:chgData name="" userId="" providerId="" clId="Web-{F65FEAED-60D4-9B12-F8EB-E625E2F21191}" dt="2024-07-02T09:56:38.118" v="0"/>
      <pc:docMkLst>
        <pc:docMk/>
      </pc:docMkLst>
      <pc:sldChg chg="del">
        <pc:chgData name="" userId="" providerId="" clId="Web-{F65FEAED-60D4-9B12-F8EB-E625E2F21191}" dt="2024-07-02T09:56:38.118" v="0"/>
        <pc:sldMkLst>
          <pc:docMk/>
          <pc:sldMk cId="0" sldId="256"/>
        </pc:sldMkLst>
      </pc:sldChg>
    </pc:docChg>
  </pc:docChgLst>
  <pc:docChgLst>
    <pc:chgData name="TELA CPD" userId="S::telacpd@thomasestley.org.uk::fac35e65-aa5b-4006-9df9-0525e7b63d7e" providerId="AD" clId="Web-{7FBD5A14-7406-129A-DC66-D6F26825B0A6}"/>
    <pc:docChg chg="addSld delSld modSld sldOrd">
      <pc:chgData name="TELA CPD" userId="S::telacpd@thomasestley.org.uk::fac35e65-aa5b-4006-9df9-0525e7b63d7e" providerId="AD" clId="Web-{7FBD5A14-7406-129A-DC66-D6F26825B0A6}" dt="2025-05-14T11:06:23.409" v="311" actId="20577"/>
      <pc:docMkLst>
        <pc:docMk/>
      </pc:docMkLst>
      <pc:sldChg chg="modSp">
        <pc:chgData name="TELA CPD" userId="S::telacpd@thomasestley.org.uk::fac35e65-aa5b-4006-9df9-0525e7b63d7e" providerId="AD" clId="Web-{7FBD5A14-7406-129A-DC66-D6F26825B0A6}" dt="2025-05-14T10:54:40.026" v="121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7FBD5A14-7406-129A-DC66-D6F26825B0A6}" dt="2025-05-14T10:55:12.761" v="147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7FBD5A14-7406-129A-DC66-D6F26825B0A6}" dt="2025-05-14T10:53:31.101" v="71"/>
        <pc:sldMkLst>
          <pc:docMk/>
          <pc:sldMk cId="0" sldId="261"/>
        </pc:sldMkLst>
      </pc:sldChg>
      <pc:sldChg chg="modSp">
        <pc:chgData name="TELA CPD" userId="S::telacpd@thomasestley.org.uk::fac35e65-aa5b-4006-9df9-0525e7b63d7e" providerId="AD" clId="Web-{7FBD5A14-7406-129A-DC66-D6F26825B0A6}" dt="2025-05-14T10:54:50.698" v="123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7FBD5A14-7406-129A-DC66-D6F26825B0A6}" dt="2025-05-14T10:52:04.848" v="13" actId="20577"/>
        <pc:sldMkLst>
          <pc:docMk/>
          <pc:sldMk cId="0" sldId="264"/>
        </pc:sldMkLst>
      </pc:sldChg>
      <pc:sldChg chg="modSp">
        <pc:chgData name="TELA CPD" userId="S::telacpd@thomasestley.org.uk::fac35e65-aa5b-4006-9df9-0525e7b63d7e" providerId="AD" clId="Web-{7FBD5A14-7406-129A-DC66-D6F26825B0A6}" dt="2025-05-14T10:56:39.795" v="219"/>
        <pc:sldMkLst>
          <pc:docMk/>
          <pc:sldMk cId="1665291500" sldId="266"/>
        </pc:sldMkLst>
      </pc:sldChg>
      <pc:sldChg chg="addSp delSp modSp add del ord replId">
        <pc:chgData name="TELA CPD" userId="S::telacpd@thomasestley.org.uk::fac35e65-aa5b-4006-9df9-0525e7b63d7e" providerId="AD" clId="Web-{7FBD5A14-7406-129A-DC66-D6F26825B0A6}" dt="2025-05-14T11:00:11.068" v="259"/>
        <pc:sldMkLst>
          <pc:docMk/>
          <pc:sldMk cId="2974707696" sldId="267"/>
        </pc:sldMkLst>
      </pc:sldChg>
      <pc:sldChg chg="modSp add del ord">
        <pc:chgData name="TELA CPD" userId="S::telacpd@thomasestley.org.uk::fac35e65-aa5b-4006-9df9-0525e7b63d7e" providerId="AD" clId="Web-{7FBD5A14-7406-129A-DC66-D6F26825B0A6}" dt="2025-05-14T11:04:07.389" v="289"/>
        <pc:sldMkLst>
          <pc:docMk/>
          <pc:sldMk cId="2170019174" sldId="269"/>
        </pc:sldMkLst>
      </pc:sldChg>
      <pc:sldChg chg="add del replId">
        <pc:chgData name="TELA CPD" userId="S::telacpd@thomasestley.org.uk::fac35e65-aa5b-4006-9df9-0525e7b63d7e" providerId="AD" clId="Web-{7FBD5A14-7406-129A-DC66-D6F26825B0A6}" dt="2025-05-14T11:00:59.336" v="263"/>
        <pc:sldMkLst>
          <pc:docMk/>
          <pc:sldMk cId="175789827" sldId="270"/>
        </pc:sldMkLst>
      </pc:sldChg>
      <pc:sldChg chg="modSp add del">
        <pc:chgData name="TELA CPD" userId="S::telacpd@thomasestley.org.uk::fac35e65-aa5b-4006-9df9-0525e7b63d7e" providerId="AD" clId="Web-{7FBD5A14-7406-129A-DC66-D6F26825B0A6}" dt="2025-05-14T11:03:35.982" v="281"/>
        <pc:sldMkLst>
          <pc:docMk/>
          <pc:sldMk cId="20184827" sldId="271"/>
        </pc:sldMkLst>
      </pc:sldChg>
      <pc:sldChg chg="delSp modSp add replId">
        <pc:chgData name="TELA CPD" userId="S::telacpd@thomasestley.org.uk::fac35e65-aa5b-4006-9df9-0525e7b63d7e" providerId="AD" clId="Web-{7FBD5A14-7406-129A-DC66-D6F26825B0A6}" dt="2025-05-14T11:06:17.081" v="310" actId="20577"/>
        <pc:sldMkLst>
          <pc:docMk/>
          <pc:sldMk cId="3641359363" sldId="272"/>
        </pc:sldMkLst>
      </pc:sldChg>
      <pc:sldChg chg="delSp modSp add">
        <pc:chgData name="TELA CPD" userId="S::telacpd@thomasestley.org.uk::fac35e65-aa5b-4006-9df9-0525e7b63d7e" providerId="AD" clId="Web-{7FBD5A14-7406-129A-DC66-D6F26825B0A6}" dt="2025-05-14T11:06:23.409" v="311" actId="20577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17D6EE3A-4423-40D1-5269-FD7686BA014D}"/>
    <pc:docChg chg="modSld">
      <pc:chgData name="TELA CPD" userId="S::telacpd@thomasestley.org.uk::fac35e65-aa5b-4006-9df9-0525e7b63d7e" providerId="AD" clId="Web-{17D6EE3A-4423-40D1-5269-FD7686BA014D}" dt="2025-06-26T10:52:55.217" v="11"/>
      <pc:docMkLst>
        <pc:docMk/>
      </pc:docMkLst>
      <pc:sldChg chg="modSp">
        <pc:chgData name="TELA CPD" userId="S::telacpd@thomasestley.org.uk::fac35e65-aa5b-4006-9df9-0525e7b63d7e" providerId="AD" clId="Web-{17D6EE3A-4423-40D1-5269-FD7686BA014D}" dt="2025-06-26T10:52:55.217" v="11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17D6EE3A-4423-40D1-5269-FD7686BA014D}" dt="2025-06-26T10:52:06.935" v="5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870FC318-343B-A557-D3D8-0061E15BD041}"/>
    <pc:docChg chg="modSld">
      <pc:chgData name="TELA CPD" userId="S::telacpd@thomasestley.org.uk::fac35e65-aa5b-4006-9df9-0525e7b63d7e" providerId="AD" clId="Web-{870FC318-343B-A557-D3D8-0061E15BD041}" dt="2025-06-26T10:25:19.162" v="13" actId="20577"/>
      <pc:docMkLst>
        <pc:docMk/>
      </pc:docMkLst>
      <pc:sldChg chg="modSp">
        <pc:chgData name="TELA CPD" userId="S::telacpd@thomasestley.org.uk::fac35e65-aa5b-4006-9df9-0525e7b63d7e" providerId="AD" clId="Web-{870FC318-343B-A557-D3D8-0061E15BD041}" dt="2025-06-26T10:25:11.709" v="9" actId="20577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870FC318-343B-A557-D3D8-0061E15BD041}" dt="2025-06-26T10:25:19.162" v="13" actId="20577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039CFC26-B26B-53B3-C80D-ABF87791BFC0}"/>
    <pc:docChg chg="delSld modSld">
      <pc:chgData name="TELA CPD" userId="S::telacpd@thomasestley.org.uk::fac35e65-aa5b-4006-9df9-0525e7b63d7e" providerId="AD" clId="Web-{039CFC26-B26B-53B3-C80D-ABF87791BFC0}" dt="2025-06-26T12:17:28.893" v="345"/>
      <pc:docMkLst>
        <pc:docMk/>
      </pc:docMkLst>
      <pc:sldChg chg="modSp">
        <pc:chgData name="TELA CPD" userId="S::telacpd@thomasestley.org.uk::fac35e65-aa5b-4006-9df9-0525e7b63d7e" providerId="AD" clId="Web-{039CFC26-B26B-53B3-C80D-ABF87791BFC0}" dt="2025-06-26T12:10:19.009" v="40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039CFC26-B26B-53B3-C80D-ABF87791BFC0}" dt="2025-06-26T12:14:37.468" v="201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039CFC26-B26B-53B3-C80D-ABF87791BFC0}" dt="2025-06-26T12:16:09.313" v="331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039CFC26-B26B-53B3-C80D-ABF87791BFC0}" dt="2025-06-26T12:16:29.798" v="341"/>
        <pc:sldMkLst>
          <pc:docMk/>
          <pc:sldMk cId="0" sldId="261"/>
        </pc:sldMkLst>
      </pc:sldChg>
      <pc:sldChg chg="modSp">
        <pc:chgData name="TELA CPD" userId="S::telacpd@thomasestley.org.uk::fac35e65-aa5b-4006-9df9-0525e7b63d7e" providerId="AD" clId="Web-{039CFC26-B26B-53B3-C80D-ABF87791BFC0}" dt="2025-06-26T12:13:46.873" v="167"/>
        <pc:sldMkLst>
          <pc:docMk/>
          <pc:sldMk cId="0" sldId="263"/>
        </pc:sldMkLst>
      </pc:sldChg>
      <pc:sldChg chg="del">
        <pc:chgData name="TELA CPD" userId="S::telacpd@thomasestley.org.uk::fac35e65-aa5b-4006-9df9-0525e7b63d7e" providerId="AD" clId="Web-{039CFC26-B26B-53B3-C80D-ABF87791BFC0}" dt="2025-06-26T12:10:29.071" v="41"/>
        <pc:sldMkLst>
          <pc:docMk/>
          <pc:sldMk cId="1665291500" sldId="266"/>
        </pc:sldMkLst>
      </pc:sldChg>
      <pc:sldChg chg="modSp">
        <pc:chgData name="TELA CPD" userId="S::telacpd@thomasestley.org.uk::fac35e65-aa5b-4006-9df9-0525e7b63d7e" providerId="AD" clId="Web-{039CFC26-B26B-53B3-C80D-ABF87791BFC0}" dt="2025-06-26T12:17:28.893" v="345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039CFC26-B26B-53B3-C80D-ABF87791BFC0}" dt="2025-06-26T12:09:42.680" v="21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21ACAE8E-21C1-7EAA-FF8E-0598B14436E7}"/>
    <pc:docChg chg="modSld">
      <pc:chgData name="TELA CPD" userId="S::telacpd@thomasestley.org.uk::fac35e65-aa5b-4006-9df9-0525e7b63d7e" providerId="AD" clId="Web-{21ACAE8E-21C1-7EAA-FF8E-0598B14436E7}" dt="2024-07-09T08:47:29.148" v="163"/>
      <pc:docMkLst>
        <pc:docMk/>
      </pc:docMkLst>
      <pc:sldChg chg="modSp">
        <pc:chgData name="TELA CPD" userId="S::telacpd@thomasestley.org.uk::fac35e65-aa5b-4006-9df9-0525e7b63d7e" providerId="AD" clId="Web-{21ACAE8E-21C1-7EAA-FF8E-0598B14436E7}" dt="2024-07-09T08:36:40.902" v="15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21ACAE8E-21C1-7EAA-FF8E-0598B14436E7}" dt="2024-07-09T08:37:20.559" v="59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21ACAE8E-21C1-7EAA-FF8E-0598B14436E7}" dt="2024-07-09T08:37:36.091" v="89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21ACAE8E-21C1-7EAA-FF8E-0598B14436E7}" dt="2024-07-09T08:47:29.148" v="163"/>
        <pc:sldMkLst>
          <pc:docMk/>
          <pc:sldMk cId="0" sldId="261"/>
        </pc:sldMkLst>
      </pc:sldChg>
      <pc:sldChg chg="modSp">
        <pc:chgData name="TELA CPD" userId="S::telacpd@thomasestley.org.uk::fac35e65-aa5b-4006-9df9-0525e7b63d7e" providerId="AD" clId="Web-{21ACAE8E-21C1-7EAA-FF8E-0598B14436E7}" dt="2024-07-09T08:37:10.590" v="45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21ACAE8E-21C1-7EAA-FF8E-0598B14436E7}" dt="2024-07-09T08:38:00.060" v="127"/>
        <pc:sldMkLst>
          <pc:docMk/>
          <pc:sldMk cId="0" sldId="264"/>
        </pc:sldMkLst>
      </pc:sldChg>
      <pc:sldChg chg="modSp">
        <pc:chgData name="TELA CPD" userId="S::telacpd@thomasestley.org.uk::fac35e65-aa5b-4006-9df9-0525e7b63d7e" providerId="AD" clId="Web-{21ACAE8E-21C1-7EAA-FF8E-0598B14436E7}" dt="2024-07-09T08:38:09.622" v="137"/>
        <pc:sldMkLst>
          <pc:docMk/>
          <pc:sldMk cId="1665291500" sldId="266"/>
        </pc:sldMkLst>
      </pc:sldChg>
    </pc:docChg>
  </pc:docChgLst>
  <pc:docChgLst>
    <pc:chgData name="TELA CPD" userId="S::telacpd@thomasestley.org.uk::fac35e65-aa5b-4006-9df9-0525e7b63d7e" providerId="AD" clId="Web-{06E531CC-0F34-2150-628F-B6C9054E0984}"/>
    <pc:docChg chg="modSld">
      <pc:chgData name="TELA CPD" userId="S::telacpd@thomasestley.org.uk::fac35e65-aa5b-4006-9df9-0525e7b63d7e" providerId="AD" clId="Web-{06E531CC-0F34-2150-628F-B6C9054E0984}" dt="2025-07-09T10:34:24.430" v="236"/>
      <pc:docMkLst>
        <pc:docMk/>
      </pc:docMkLst>
      <pc:sldChg chg="delSp modSp">
        <pc:chgData name="TELA CPD" userId="S::telacpd@thomasestley.org.uk::fac35e65-aa5b-4006-9df9-0525e7b63d7e" providerId="AD" clId="Web-{06E531CC-0F34-2150-628F-B6C9054E0984}" dt="2025-07-09T10:34:24.430" v="236"/>
        <pc:sldMkLst>
          <pc:docMk/>
          <pc:sldMk cId="0" sldId="261"/>
        </pc:sldMkLst>
      </pc:sldChg>
    </pc:docChg>
  </pc:docChgLst>
  <pc:docChgLst>
    <pc:chgData name="TELA CPD" userId="S::telacpd@thomasestley.org.uk::fac35e65-aa5b-4006-9df9-0525e7b63d7e" providerId="AD" clId="Web-{66E7448C-4F3D-D2D3-E911-128CCB9057B6}"/>
    <pc:docChg chg="modSld">
      <pc:chgData name="TELA CPD" userId="S::telacpd@thomasestley.org.uk::fac35e65-aa5b-4006-9df9-0525e7b63d7e" providerId="AD" clId="Web-{66E7448C-4F3D-D2D3-E911-128CCB9057B6}" dt="2025-07-04T07:42:35.078" v="17"/>
      <pc:docMkLst>
        <pc:docMk/>
      </pc:docMkLst>
      <pc:sldChg chg="modSp">
        <pc:chgData name="TELA CPD" userId="S::telacpd@thomasestley.org.uk::fac35e65-aa5b-4006-9df9-0525e7b63d7e" providerId="AD" clId="Web-{66E7448C-4F3D-D2D3-E911-128CCB9057B6}" dt="2025-07-04T07:42:35.078" v="17"/>
        <pc:sldMkLst>
          <pc:docMk/>
          <pc:sldMk cId="0" sldId="256"/>
        </pc:sldMkLst>
      </pc:sldChg>
    </pc:docChg>
  </pc:docChgLst>
  <pc:docChgLst>
    <pc:chgData name="TELA CPD" userId="S::telacpd@thomasestley.org.uk::fac35e65-aa5b-4006-9df9-0525e7b63d7e" providerId="AD" clId="Web-{2C6F2EE6-03F0-29BC-00DB-C63B3E459CDD}"/>
    <pc:docChg chg="modSld sldOrd">
      <pc:chgData name="TELA CPD" userId="S::telacpd@thomasestley.org.uk::fac35e65-aa5b-4006-9df9-0525e7b63d7e" providerId="AD" clId="Web-{2C6F2EE6-03F0-29BC-00DB-C63B3E459CDD}" dt="2025-05-20T10:08:23.245" v="1086" actId="1076"/>
      <pc:docMkLst>
        <pc:docMk/>
      </pc:docMkLst>
      <pc:sldChg chg="delSp modSp">
        <pc:chgData name="TELA CPD" userId="S::telacpd@thomasestley.org.uk::fac35e65-aa5b-4006-9df9-0525e7b63d7e" providerId="AD" clId="Web-{2C6F2EE6-03F0-29BC-00DB-C63B3E459CDD}" dt="2025-05-20T09:33:05.472" v="1057"/>
        <pc:sldMkLst>
          <pc:docMk/>
          <pc:sldMk cId="0" sldId="256"/>
        </pc:sldMkLst>
      </pc:sldChg>
      <pc:sldChg chg="modSp">
        <pc:chgData name="TELA CPD" userId="S::telacpd@thomasestley.org.uk::fac35e65-aa5b-4006-9df9-0525e7b63d7e" providerId="AD" clId="Web-{2C6F2EE6-03F0-29BC-00DB-C63B3E459CDD}" dt="2025-05-20T09:20:08.330" v="482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2C6F2EE6-03F0-29BC-00DB-C63B3E459CDD}" dt="2025-05-20T09:50:47.090" v="1073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2C6F2EE6-03F0-29BC-00DB-C63B3E459CDD}" dt="2025-05-20T09:28:31.701" v="832"/>
        <pc:sldMkLst>
          <pc:docMk/>
          <pc:sldMk cId="0" sldId="261"/>
        </pc:sldMkLst>
      </pc:sldChg>
      <pc:sldChg chg="modSp">
        <pc:chgData name="TELA CPD" userId="S::telacpd@thomasestley.org.uk::fac35e65-aa5b-4006-9df9-0525e7b63d7e" providerId="AD" clId="Web-{2C6F2EE6-03F0-29BC-00DB-C63B3E459CDD}" dt="2025-05-20T09:20:29.534" v="486"/>
        <pc:sldMkLst>
          <pc:docMk/>
          <pc:sldMk cId="0" sldId="263"/>
        </pc:sldMkLst>
      </pc:sldChg>
      <pc:sldChg chg="modSp">
        <pc:chgData name="TELA CPD" userId="S::telacpd@thomasestley.org.uk::fac35e65-aa5b-4006-9df9-0525e7b63d7e" providerId="AD" clId="Web-{2C6F2EE6-03F0-29BC-00DB-C63B3E459CDD}" dt="2025-05-20T09:34:26.568" v="1061"/>
        <pc:sldMkLst>
          <pc:docMk/>
          <pc:sldMk cId="1665291500" sldId="266"/>
        </pc:sldMkLst>
      </pc:sldChg>
      <pc:sldChg chg="ord">
        <pc:chgData name="TELA CPD" userId="S::telacpd@thomasestley.org.uk::fac35e65-aa5b-4006-9df9-0525e7b63d7e" providerId="AD" clId="Web-{2C6F2EE6-03F0-29BC-00DB-C63B3E459CDD}" dt="2025-05-20T10:08:01.963" v="1078"/>
        <pc:sldMkLst>
          <pc:docMk/>
          <pc:sldMk cId="3641359363" sldId="272"/>
        </pc:sldMkLst>
      </pc:sldChg>
      <pc:sldChg chg="modSp ord">
        <pc:chgData name="TELA CPD" userId="S::telacpd@thomasestley.org.uk::fac35e65-aa5b-4006-9df9-0525e7b63d7e" providerId="AD" clId="Web-{2C6F2EE6-03F0-29BC-00DB-C63B3E459CDD}" dt="2025-05-20T10:08:23.245" v="1086" actId="1076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7C9B4E3B-6D6A-0CCE-D352-42695A5D7D21}"/>
    <pc:docChg chg="modSld">
      <pc:chgData name="TELA CPD" userId="S::telacpd@thomasestley.org.uk::fac35e65-aa5b-4006-9df9-0525e7b63d7e" providerId="AD" clId="Web-{7C9B4E3B-6D6A-0CCE-D352-42695A5D7D21}" dt="2024-07-05T13:27:45.302" v="91"/>
      <pc:docMkLst>
        <pc:docMk/>
      </pc:docMkLst>
      <pc:sldChg chg="modSp">
        <pc:chgData name="TELA CPD" userId="S::telacpd@thomasestley.org.uk::fac35e65-aa5b-4006-9df9-0525e7b63d7e" providerId="AD" clId="Web-{7C9B4E3B-6D6A-0CCE-D352-42695A5D7D21}" dt="2024-07-05T13:26:44.488" v="75" actId="20577"/>
        <pc:sldMkLst>
          <pc:docMk/>
          <pc:sldMk cId="0" sldId="264"/>
        </pc:sldMkLst>
      </pc:sldChg>
    </pc:docChg>
  </pc:docChgLst>
  <pc:docChgLst>
    <pc:chgData name="TELA CPD" userId="S::telacpd@thomasestley.org.uk::fac35e65-aa5b-4006-9df9-0525e7b63d7e" providerId="AD" clId="Web-{D0F9B442-AECD-5C18-8D9B-04E2AAE0A3E5}"/>
    <pc:docChg chg="modSld">
      <pc:chgData name="TELA CPD" userId="S::telacpd@thomasestley.org.uk::fac35e65-aa5b-4006-9df9-0525e7b63d7e" providerId="AD" clId="Web-{D0F9B442-AECD-5C18-8D9B-04E2AAE0A3E5}" dt="2025-07-03T10:44:09.379" v="276" actId="14100"/>
      <pc:docMkLst>
        <pc:docMk/>
      </pc:docMkLst>
      <pc:sldChg chg="modSp">
        <pc:chgData name="TELA CPD" userId="S::telacpd@thomasestley.org.uk::fac35e65-aa5b-4006-9df9-0525e7b63d7e" providerId="AD" clId="Web-{D0F9B442-AECD-5C18-8D9B-04E2AAE0A3E5}" dt="2025-07-03T10:43:04.064" v="259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D0F9B442-AECD-5C18-8D9B-04E2AAE0A3E5}" dt="2025-07-03T10:43:46.175" v="271"/>
        <pc:sldMkLst>
          <pc:docMk/>
          <pc:sldMk cId="0" sldId="261"/>
        </pc:sldMkLst>
      </pc:sldChg>
      <pc:sldChg chg="delSp modSp">
        <pc:chgData name="TELA CPD" userId="S::telacpd@thomasestley.org.uk::fac35e65-aa5b-4006-9df9-0525e7b63d7e" providerId="AD" clId="Web-{D0F9B442-AECD-5C18-8D9B-04E2AAE0A3E5}" dt="2025-07-03T10:44:09.379" v="276" actId="14100"/>
        <pc:sldMkLst>
          <pc:docMk/>
          <pc:sldMk cId="89638152" sldId="265"/>
        </pc:sldMkLst>
      </pc:sldChg>
    </pc:docChg>
  </pc:docChgLst>
  <pc:docChgLst>
    <pc:chgData clId="Web-{66E7448C-4F3D-D2D3-E911-128CCB9057B6}"/>
    <pc:docChg chg="modSld">
      <pc:chgData name="" userId="" providerId="" clId="Web-{66E7448C-4F3D-D2D3-E911-128CCB9057B6}" dt="2025-07-04T07:42:28.234" v="15"/>
      <pc:docMkLst>
        <pc:docMk/>
      </pc:docMkLst>
      <pc:sldChg chg="modSp">
        <pc:chgData name="" userId="" providerId="" clId="Web-{66E7448C-4F3D-D2D3-E911-128CCB9057B6}" dt="2025-07-04T07:42:28.234" v="15"/>
        <pc:sldMkLst>
          <pc:docMk/>
          <pc:sldMk cId="0" sldId="256"/>
        </pc:sldMkLst>
      </pc:sldChg>
    </pc:docChg>
  </pc:docChgLst>
  <pc:docChgLst>
    <pc:chgData name="TELA CPD" userId="S::telacpd@thomasestley.org.uk::fac35e65-aa5b-4006-9df9-0525e7b63d7e" providerId="AD" clId="Web-{65BC2FE5-A440-CF1E-B5F0-D012BC782145}"/>
    <pc:docChg chg="modSld">
      <pc:chgData name="TELA CPD" userId="S::telacpd@thomasestley.org.uk::fac35e65-aa5b-4006-9df9-0525e7b63d7e" providerId="AD" clId="Web-{65BC2FE5-A440-CF1E-B5F0-D012BC782145}" dt="2024-07-04T13:37:10.806" v="141"/>
      <pc:docMkLst>
        <pc:docMk/>
      </pc:docMkLst>
      <pc:sldChg chg="modSp">
        <pc:chgData name="TELA CPD" userId="S::telacpd@thomasestley.org.uk::fac35e65-aa5b-4006-9df9-0525e7b63d7e" providerId="AD" clId="Web-{65BC2FE5-A440-CF1E-B5F0-D012BC782145}" dt="2024-07-04T13:37:10.806" v="141"/>
        <pc:sldMkLst>
          <pc:docMk/>
          <pc:sldMk cId="0" sldId="256"/>
        </pc:sldMkLst>
      </pc:sldChg>
    </pc:docChg>
  </pc:docChgLst>
  <pc:docChgLst>
    <pc:chgData name="TELA CPD" userId="S::telacpd@thomasestley.org.uk::fac35e65-aa5b-4006-9df9-0525e7b63d7e" providerId="AD" clId="Web-{634D1765-1E4D-44C4-A37D-C4F242E0883F}"/>
    <pc:docChg chg="addSld modSld">
      <pc:chgData name="TELA CPD" userId="S::telacpd@thomasestley.org.uk::fac35e65-aa5b-4006-9df9-0525e7b63d7e" providerId="AD" clId="Web-{634D1765-1E4D-44C4-A37D-C4F242E0883F}" dt="2025-06-25T08:10:44.395" v="34"/>
      <pc:docMkLst>
        <pc:docMk/>
      </pc:docMkLst>
      <pc:sldChg chg="add replId">
        <pc:chgData name="TELA CPD" userId="S::telacpd@thomasestley.org.uk::fac35e65-aa5b-4006-9df9-0525e7b63d7e" providerId="AD" clId="Web-{634D1765-1E4D-44C4-A37D-C4F242E0883F}" dt="2025-06-25T08:09:50.128" v="0"/>
        <pc:sldMkLst>
          <pc:docMk/>
          <pc:sldMk cId="3042830751" sldId="274"/>
        </pc:sldMkLst>
      </pc:sldChg>
    </pc:docChg>
  </pc:docChgLst>
  <pc:docChgLst>
    <pc:chgData name="TELA CPD" userId="S::telacpd@thomasestley.org.uk::fac35e65-aa5b-4006-9df9-0525e7b63d7e" providerId="AD" clId="Web-{B4ABF117-4AE9-823F-EFA1-9DD8ABCBC04D}"/>
    <pc:docChg chg="addSld modSld">
      <pc:chgData name="TELA CPD" userId="S::telacpd@thomasestley.org.uk::fac35e65-aa5b-4006-9df9-0525e7b63d7e" providerId="AD" clId="Web-{B4ABF117-4AE9-823F-EFA1-9DD8ABCBC04D}" dt="2024-07-08T11:34:47.709" v="156"/>
      <pc:docMkLst>
        <pc:docMk/>
      </pc:docMkLst>
      <pc:sldChg chg="modSp">
        <pc:chgData name="TELA CPD" userId="S::telacpd@thomasestley.org.uk::fac35e65-aa5b-4006-9df9-0525e7b63d7e" providerId="AD" clId="Web-{B4ABF117-4AE9-823F-EFA1-9DD8ABCBC04D}" dt="2024-07-08T11:01:01.389" v="1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B4ABF117-4AE9-823F-EFA1-9DD8ABCBC04D}" dt="2024-07-08T11:01:54.046" v="33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B4ABF117-4AE9-823F-EFA1-9DD8ABCBC04D}" dt="2024-07-08T11:03:47.861" v="39"/>
        <pc:sldMkLst>
          <pc:docMk/>
          <pc:sldMk cId="0" sldId="264"/>
        </pc:sldMkLst>
      </pc:sldChg>
      <pc:sldChg chg="modSp add replId">
        <pc:chgData name="TELA CPD" userId="S::telacpd@thomasestley.org.uk::fac35e65-aa5b-4006-9df9-0525e7b63d7e" providerId="AD" clId="Web-{B4ABF117-4AE9-823F-EFA1-9DD8ABCBC04D}" dt="2024-07-08T11:34:47.709" v="156"/>
        <pc:sldMkLst>
          <pc:docMk/>
          <pc:sldMk cId="1665291500" sldId="266"/>
        </pc:sldMkLst>
      </pc:sldChg>
    </pc:docChg>
  </pc:docChgLst>
  <pc:docChgLst>
    <pc:chgData name="TELA CPD" userId="S::telacpd@thomasestley.org.uk::fac35e65-aa5b-4006-9df9-0525e7b63d7e" providerId="AD" clId="Web-{9BAE41F8-CB48-0DE4-65AD-1CE8688FCD7A}"/>
    <pc:docChg chg="modSld">
      <pc:chgData name="TELA CPD" userId="S::telacpd@thomasestley.org.uk::fac35e65-aa5b-4006-9df9-0525e7b63d7e" providerId="AD" clId="Web-{9BAE41F8-CB48-0DE4-65AD-1CE8688FCD7A}" dt="2025-06-19T09:19:18.996" v="270"/>
      <pc:docMkLst>
        <pc:docMk/>
      </pc:docMkLst>
      <pc:sldChg chg="modSp">
        <pc:chgData name="TELA CPD" userId="S::telacpd@thomasestley.org.uk::fac35e65-aa5b-4006-9df9-0525e7b63d7e" providerId="AD" clId="Web-{9BAE41F8-CB48-0DE4-65AD-1CE8688FCD7A}" dt="2025-06-19T09:13:10.154" v="85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9BAE41F8-CB48-0DE4-65AD-1CE8688FCD7A}" dt="2025-06-19T09:13:40.842" v="113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9BAE41F8-CB48-0DE4-65AD-1CE8688FCD7A}" dt="2025-06-19T09:14:08.015" v="143"/>
        <pc:sldMkLst>
          <pc:docMk/>
          <pc:sldMk cId="0" sldId="261"/>
        </pc:sldMkLst>
      </pc:sldChg>
      <pc:sldChg chg="modSp">
        <pc:chgData name="TELA CPD" userId="S::telacpd@thomasestley.org.uk::fac35e65-aa5b-4006-9df9-0525e7b63d7e" providerId="AD" clId="Web-{9BAE41F8-CB48-0DE4-65AD-1CE8688FCD7A}" dt="2025-06-19T09:19:18.996" v="270"/>
        <pc:sldMkLst>
          <pc:docMk/>
          <pc:sldMk cId="0" sldId="263"/>
        </pc:sldMkLst>
      </pc:sldChg>
      <pc:sldChg chg="addSp modSp">
        <pc:chgData name="TELA CPD" userId="S::telacpd@thomasestley.org.uk::fac35e65-aa5b-4006-9df9-0525e7b63d7e" providerId="AD" clId="Web-{9BAE41F8-CB48-0DE4-65AD-1CE8688FCD7A}" dt="2025-06-19T09:14:46.001" v="162"/>
        <pc:sldMkLst>
          <pc:docMk/>
          <pc:sldMk cId="1665291500" sldId="266"/>
        </pc:sldMkLst>
      </pc:sldChg>
      <pc:sldChg chg="modSp">
        <pc:chgData name="TELA CPD" userId="S::telacpd@thomasestley.org.uk::fac35e65-aa5b-4006-9df9-0525e7b63d7e" providerId="AD" clId="Web-{9BAE41F8-CB48-0DE4-65AD-1CE8688FCD7A}" dt="2025-06-19T09:09:14.691" v="15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9BAE41F8-CB48-0DE4-65AD-1CE8688FCD7A}" dt="2025-06-19T09:07:44.813" v="3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59E8159F-FB69-FDAF-A28F-1679FC8E4908}"/>
    <pc:docChg chg="delSld modSld">
      <pc:chgData name="TELA CPD" userId="S::telacpd@thomasestley.org.uk::fac35e65-aa5b-4006-9df9-0525e7b63d7e" providerId="AD" clId="Web-{59E8159F-FB69-FDAF-A28F-1679FC8E4908}" dt="2025-05-15T13:33:17.162" v="123"/>
      <pc:docMkLst>
        <pc:docMk/>
      </pc:docMkLst>
      <pc:sldChg chg="modSp">
        <pc:chgData name="TELA CPD" userId="S::telacpd@thomasestley.org.uk::fac35e65-aa5b-4006-9df9-0525e7b63d7e" providerId="AD" clId="Web-{59E8159F-FB69-FDAF-A28F-1679FC8E4908}" dt="2025-05-15T13:32:46.207" v="117"/>
        <pc:sldMkLst>
          <pc:docMk/>
          <pc:sldMk cId="0" sldId="256"/>
        </pc:sldMkLst>
      </pc:sldChg>
      <pc:sldChg chg="delSp modSp">
        <pc:chgData name="TELA CPD" userId="S::telacpd@thomasestley.org.uk::fac35e65-aa5b-4006-9df9-0525e7b63d7e" providerId="AD" clId="Web-{59E8159F-FB69-FDAF-A28F-1679FC8E4908}" dt="2025-05-15T13:33:06.364" v="120"/>
        <pc:sldMkLst>
          <pc:docMk/>
          <pc:sldMk cId="0" sldId="259"/>
        </pc:sldMkLst>
      </pc:sldChg>
      <pc:sldChg chg="delSp modSp">
        <pc:chgData name="TELA CPD" userId="S::telacpd@thomasestley.org.uk::fac35e65-aa5b-4006-9df9-0525e7b63d7e" providerId="AD" clId="Web-{59E8159F-FB69-FDAF-A28F-1679FC8E4908}" dt="2025-05-15T13:33:09.255" v="121"/>
        <pc:sldMkLst>
          <pc:docMk/>
          <pc:sldMk cId="0" sldId="260"/>
        </pc:sldMkLst>
      </pc:sldChg>
      <pc:sldChg chg="delSp modSp">
        <pc:chgData name="TELA CPD" userId="S::telacpd@thomasestley.org.uk::fac35e65-aa5b-4006-9df9-0525e7b63d7e" providerId="AD" clId="Web-{59E8159F-FB69-FDAF-A28F-1679FC8E4908}" dt="2025-05-15T13:33:12.724" v="122"/>
        <pc:sldMkLst>
          <pc:docMk/>
          <pc:sldMk cId="0" sldId="261"/>
        </pc:sldMkLst>
      </pc:sldChg>
      <pc:sldChg chg="delSp modSp">
        <pc:chgData name="TELA CPD" userId="S::telacpd@thomasestley.org.uk::fac35e65-aa5b-4006-9df9-0525e7b63d7e" providerId="AD" clId="Web-{59E8159F-FB69-FDAF-A28F-1679FC8E4908}" dt="2025-05-15T13:33:03.007" v="119"/>
        <pc:sldMkLst>
          <pc:docMk/>
          <pc:sldMk cId="0" sldId="263"/>
        </pc:sldMkLst>
      </pc:sldChg>
      <pc:sldChg chg="del">
        <pc:chgData name="TELA CPD" userId="S::telacpd@thomasestley.org.uk::fac35e65-aa5b-4006-9df9-0525e7b63d7e" providerId="AD" clId="Web-{59E8159F-FB69-FDAF-A28F-1679FC8E4908}" dt="2025-05-15T13:29:01.527" v="50"/>
        <pc:sldMkLst>
          <pc:docMk/>
          <pc:sldMk cId="0" sldId="264"/>
        </pc:sldMkLst>
      </pc:sldChg>
      <pc:sldChg chg="delSp modSp">
        <pc:chgData name="TELA CPD" userId="S::telacpd@thomasestley.org.uk::fac35e65-aa5b-4006-9df9-0525e7b63d7e" providerId="AD" clId="Web-{59E8159F-FB69-FDAF-A28F-1679FC8E4908}" dt="2025-05-15T13:33:17.162" v="123"/>
        <pc:sldMkLst>
          <pc:docMk/>
          <pc:sldMk cId="1665291500" sldId="266"/>
        </pc:sldMkLst>
      </pc:sldChg>
      <pc:sldChg chg="modSp">
        <pc:chgData name="TELA CPD" userId="S::telacpd@thomasestley.org.uk::fac35e65-aa5b-4006-9df9-0525e7b63d7e" providerId="AD" clId="Web-{59E8159F-FB69-FDAF-A28F-1679FC8E4908}" dt="2025-05-15T13:31:10.704" v="102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59E8159F-FB69-FDAF-A28F-1679FC8E4908}" dt="2025-05-15T13:31:23.970" v="108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26BFB083-309E-FF74-248A-BD6C4CD19070}"/>
    <pc:docChg chg="modSld">
      <pc:chgData name="TELA CPD" userId="S::telacpd@thomasestley.org.uk::fac35e65-aa5b-4006-9df9-0525e7b63d7e" providerId="AD" clId="Web-{26BFB083-309E-FF74-248A-BD6C4CD19070}" dt="2025-06-17T13:34:47.739" v="157"/>
      <pc:docMkLst>
        <pc:docMk/>
      </pc:docMkLst>
      <pc:sldChg chg="modSp">
        <pc:chgData name="TELA CPD" userId="S::telacpd@thomasestley.org.uk::fac35e65-aa5b-4006-9df9-0525e7b63d7e" providerId="AD" clId="Web-{26BFB083-309E-FF74-248A-BD6C4CD19070}" dt="2025-06-17T13:34:47.739" v="157"/>
        <pc:sldMkLst>
          <pc:docMk/>
          <pc:sldMk cId="0" sldId="259"/>
        </pc:sldMkLst>
      </pc:sldChg>
      <pc:sldChg chg="modSp">
        <pc:chgData name="TELA CPD" userId="S::telacpd@thomasestley.org.uk::fac35e65-aa5b-4006-9df9-0525e7b63d7e" providerId="AD" clId="Web-{26BFB083-309E-FF74-248A-BD6C4CD19070}" dt="2025-06-17T13:19:44.802" v="69"/>
        <pc:sldMkLst>
          <pc:docMk/>
          <pc:sldMk cId="0" sldId="261"/>
        </pc:sldMkLst>
      </pc:sldChg>
    </pc:docChg>
  </pc:docChgLst>
  <pc:docChgLst>
    <pc:chgData name="TELA CPD" userId="S::telacpd@thomasestley.org.uk::fac35e65-aa5b-4006-9df9-0525e7b63d7e" providerId="AD" clId="Web-{DECFA460-C095-A22F-4F42-2EF7B2CA5095}"/>
    <pc:docChg chg="modSld">
      <pc:chgData name="TELA CPD" userId="S::telacpd@thomasestley.org.uk::fac35e65-aa5b-4006-9df9-0525e7b63d7e" providerId="AD" clId="Web-{DECFA460-C095-A22F-4F42-2EF7B2CA5095}" dt="2025-07-03T09:15:47.031" v="9"/>
      <pc:docMkLst>
        <pc:docMk/>
      </pc:docMkLst>
      <pc:sldChg chg="modSp">
        <pc:chgData name="TELA CPD" userId="S::telacpd@thomasestley.org.uk::fac35e65-aa5b-4006-9df9-0525e7b63d7e" providerId="AD" clId="Web-{DECFA460-C095-A22F-4F42-2EF7B2CA5095}" dt="2025-07-03T09:15:47.031" v="9"/>
        <pc:sldMkLst>
          <pc:docMk/>
          <pc:sldMk cId="0" sldId="259"/>
        </pc:sldMkLst>
      </pc:sldChg>
    </pc:docChg>
  </pc:docChgLst>
  <pc:docChgLst>
    <pc:chgData name="TELA CPD" userId="S::telacpd@thomasestley.org.uk::fac35e65-aa5b-4006-9df9-0525e7b63d7e" providerId="AD" clId="Web-{34E64229-B815-939C-BB87-A8E581D81A89}"/>
    <pc:docChg chg="modSld">
      <pc:chgData name="TELA CPD" userId="S::telacpd@thomasestley.org.uk::fac35e65-aa5b-4006-9df9-0525e7b63d7e" providerId="AD" clId="Web-{34E64229-B815-939C-BB87-A8E581D81A89}" dt="2025-07-02T10:41:33.017" v="160"/>
      <pc:docMkLst>
        <pc:docMk/>
      </pc:docMkLst>
      <pc:sldChg chg="addSp delSp modSp">
        <pc:chgData name="TELA CPD" userId="S::telacpd@thomasestley.org.uk::fac35e65-aa5b-4006-9df9-0525e7b63d7e" providerId="AD" clId="Web-{34E64229-B815-939C-BB87-A8E581D81A89}" dt="2025-07-02T10:10:49.055" v="38" actId="1076"/>
        <pc:sldMkLst>
          <pc:docMk/>
          <pc:sldMk cId="3641359363" sldId="272"/>
        </pc:sldMkLst>
      </pc:sldChg>
      <pc:sldChg chg="addSp delSp modSp">
        <pc:chgData name="TELA CPD" userId="S::telacpd@thomasestley.org.uk::fac35e65-aa5b-4006-9df9-0525e7b63d7e" providerId="AD" clId="Web-{34E64229-B815-939C-BB87-A8E581D81A89}" dt="2025-07-02T10:09:44.364" v="27" actId="20577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238C4958-C194-52B0-0B9F-36C9FC00094F}"/>
    <pc:docChg chg="modSld">
      <pc:chgData name="TELA CPD" userId="S::telacpd@thomasestley.org.uk::fac35e65-aa5b-4006-9df9-0525e7b63d7e" providerId="AD" clId="Web-{238C4958-C194-52B0-0B9F-36C9FC00094F}" dt="2025-07-03T13:08:05.284" v="28" actId="1076"/>
      <pc:docMkLst>
        <pc:docMk/>
      </pc:docMkLst>
      <pc:sldChg chg="modSp">
        <pc:chgData name="TELA CPD" userId="S::telacpd@thomasestley.org.uk::fac35e65-aa5b-4006-9df9-0525e7b63d7e" providerId="AD" clId="Web-{238C4958-C194-52B0-0B9F-36C9FC00094F}" dt="2025-07-03T13:06:31.750" v="13"/>
        <pc:sldMkLst>
          <pc:docMk/>
          <pc:sldMk cId="0" sldId="260"/>
        </pc:sldMkLst>
      </pc:sldChg>
      <pc:sldChg chg="modSp">
        <pc:chgData name="TELA CPD" userId="S::telacpd@thomasestley.org.uk::fac35e65-aa5b-4006-9df9-0525e7b63d7e" providerId="AD" clId="Web-{238C4958-C194-52B0-0B9F-36C9FC00094F}" dt="2025-07-03T13:08:05.284" v="28" actId="1076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01EB8F94-27DB-ADD3-85C4-E2631791F362}"/>
    <pc:docChg chg="modSld">
      <pc:chgData name="TELA CPD" userId="S::telacpd@thomasestley.org.uk::fac35e65-aa5b-4006-9df9-0525e7b63d7e" providerId="AD" clId="Web-{01EB8F94-27DB-ADD3-85C4-E2631791F362}" dt="2025-06-25T08:32:53.359" v="108"/>
      <pc:docMkLst>
        <pc:docMk/>
      </pc:docMkLst>
      <pc:sldChg chg="modSp">
        <pc:chgData name="TELA CPD" userId="S::telacpd@thomasestley.org.uk::fac35e65-aa5b-4006-9df9-0525e7b63d7e" providerId="AD" clId="Web-{01EB8F94-27DB-ADD3-85C4-E2631791F362}" dt="2025-06-25T08:32:53.359" v="108"/>
        <pc:sldMkLst>
          <pc:docMk/>
          <pc:sldMk cId="3042830751" sldId="274"/>
        </pc:sldMkLst>
      </pc:sldChg>
    </pc:docChg>
  </pc:docChgLst>
  <pc:docChgLst>
    <pc:chgData name="TELA CPD" userId="S::telacpd@thomasestley.org.uk::fac35e65-aa5b-4006-9df9-0525e7b63d7e" providerId="AD" clId="Web-{7CFBB500-9BC7-A95F-363A-C5957440D710}"/>
    <pc:docChg chg="modSld">
      <pc:chgData name="TELA CPD" userId="S::telacpd@thomasestley.org.uk::fac35e65-aa5b-4006-9df9-0525e7b63d7e" providerId="AD" clId="Web-{7CFBB500-9BC7-A95F-363A-C5957440D710}" dt="2025-07-04T09:15:23.346" v="40"/>
      <pc:docMkLst>
        <pc:docMk/>
      </pc:docMkLst>
      <pc:sldChg chg="modSp">
        <pc:chgData name="TELA CPD" userId="S::telacpd@thomasestley.org.uk::fac35e65-aa5b-4006-9df9-0525e7b63d7e" providerId="AD" clId="Web-{7CFBB500-9BC7-A95F-363A-C5957440D710}" dt="2025-07-04T09:14:50.892" v="14"/>
        <pc:sldMkLst>
          <pc:docMk/>
          <pc:sldMk cId="3641359363" sldId="272"/>
        </pc:sldMkLst>
      </pc:sldChg>
      <pc:sldChg chg="modSp">
        <pc:chgData name="TELA CPD" userId="S::telacpd@thomasestley.org.uk::fac35e65-aa5b-4006-9df9-0525e7b63d7e" providerId="AD" clId="Web-{7CFBB500-9BC7-A95F-363A-C5957440D710}" dt="2025-07-04T09:15:23.346" v="40"/>
        <pc:sldMkLst>
          <pc:docMk/>
          <pc:sldMk cId="2177665607" sldId="273"/>
        </pc:sldMkLst>
      </pc:sldChg>
    </pc:docChg>
  </pc:docChgLst>
  <pc:docChgLst>
    <pc:chgData name="TELA CPD" userId="S::telacpd@thomasestley.org.uk::fac35e65-aa5b-4006-9df9-0525e7b63d7e" providerId="AD" clId="Web-{2B905504-70EE-5D1C-5708-57CD185375AD}"/>
    <pc:docChg chg="modSld">
      <pc:chgData name="TELA CPD" userId="S::telacpd@thomasestley.org.uk::fac35e65-aa5b-4006-9df9-0525e7b63d7e" providerId="AD" clId="Web-{2B905504-70EE-5D1C-5708-57CD185375AD}" dt="2025-07-08T11:00:53.051" v="13"/>
      <pc:docMkLst>
        <pc:docMk/>
      </pc:docMkLst>
      <pc:sldChg chg="modSp">
        <pc:chgData name="TELA CPD" userId="S::telacpd@thomasestley.org.uk::fac35e65-aa5b-4006-9df9-0525e7b63d7e" providerId="AD" clId="Web-{2B905504-70EE-5D1C-5708-57CD185375AD}" dt="2025-07-08T11:00:53.051" v="13"/>
        <pc:sldMkLst>
          <pc:docMk/>
          <pc:sldMk cId="0" sldId="259"/>
        </pc:sldMkLst>
      </pc:sldChg>
    </pc:docChg>
  </pc:docChgLst>
  <pc:docChgLst>
    <pc:chgData name="TELA CPD" userId="S::telacpd@thomasestley.org.uk::fac35e65-aa5b-4006-9df9-0525e7b63d7e" providerId="AD" clId="Web-{244011B1-83EA-4902-78BC-A1438FBE6768}"/>
    <pc:docChg chg="modSld">
      <pc:chgData name="TELA CPD" userId="S::telacpd@thomasestley.org.uk::fac35e65-aa5b-4006-9df9-0525e7b63d7e" providerId="AD" clId="Web-{244011B1-83EA-4902-78BC-A1438FBE6768}" dt="2025-06-26T13:23:48.205" v="41"/>
      <pc:docMkLst>
        <pc:docMk/>
      </pc:docMkLst>
      <pc:sldChg chg="modSp">
        <pc:chgData name="TELA CPD" userId="S::telacpd@thomasestley.org.uk::fac35e65-aa5b-4006-9df9-0525e7b63d7e" providerId="AD" clId="Web-{244011B1-83EA-4902-78BC-A1438FBE6768}" dt="2025-06-26T13:23:48.205" v="41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3978470A-719F-BFB7-D70C-C57467C643A3}"/>
    <pc:docChg chg="modSld">
      <pc:chgData name="TELA CPD" userId="S::telacpd@thomasestley.org.uk::fac35e65-aa5b-4006-9df9-0525e7b63d7e" providerId="AD" clId="Web-{3978470A-719F-BFB7-D70C-C57467C643A3}" dt="2024-07-03T09:42:07.154" v="27"/>
      <pc:docMkLst>
        <pc:docMk/>
      </pc:docMkLst>
      <pc:sldChg chg="modSp">
        <pc:chgData name="TELA CPD" userId="S::telacpd@thomasestley.org.uk::fac35e65-aa5b-4006-9df9-0525e7b63d7e" providerId="AD" clId="Web-{3978470A-719F-BFB7-D70C-C57467C643A3}" dt="2024-07-03T09:42:07.154" v="27"/>
        <pc:sldMkLst>
          <pc:docMk/>
          <pc:sldMk cId="0" sldId="263"/>
        </pc:sldMkLst>
      </pc:sldChg>
    </pc:docChg>
  </pc:docChgLst>
  <pc:docChgLst>
    <pc:chgData name="TELA CPD" userId="S::telacpd@thomasestley.org.uk::fac35e65-aa5b-4006-9df9-0525e7b63d7e" providerId="AD" clId="Web-{D5E232FE-2879-1D21-6827-C85AA1A194AA}"/>
    <pc:docChg chg="modSld">
      <pc:chgData name="TELA CPD" userId="S::telacpd@thomasestley.org.uk::fac35e65-aa5b-4006-9df9-0525e7b63d7e" providerId="AD" clId="Web-{D5E232FE-2879-1D21-6827-C85AA1A194AA}" dt="2025-07-02T14:13:21.179" v="391"/>
      <pc:docMkLst>
        <pc:docMk/>
      </pc:docMkLst>
      <pc:sldChg chg="modSp">
        <pc:chgData name="TELA CPD" userId="S::telacpd@thomasestley.org.uk::fac35e65-aa5b-4006-9df9-0525e7b63d7e" providerId="AD" clId="Web-{D5E232FE-2879-1D21-6827-C85AA1A194AA}" dt="2025-07-02T14:01:52.612" v="283"/>
        <pc:sldMkLst>
          <pc:docMk/>
          <pc:sldMk cId="3042830751" sldId="274"/>
        </pc:sldMkLst>
      </pc:sldChg>
    </pc:docChg>
  </pc:docChgLst>
  <pc:docChgLst>
    <pc:chgData name="TELA CPD" userId="S::telacpd@thomasestley.org.uk::fac35e65-aa5b-4006-9df9-0525e7b63d7e" providerId="AD" clId="Web-{F65FEAED-60D4-9B12-F8EB-E625E2F21191}"/>
    <pc:docChg chg="delSld modSld">
      <pc:chgData name="TELA CPD" userId="S::telacpd@thomasestley.org.uk::fac35e65-aa5b-4006-9df9-0525e7b63d7e" providerId="AD" clId="Web-{F65FEAED-60D4-9B12-F8EB-E625E2F21191}" dt="2024-07-02T10:16:23.786" v="294"/>
      <pc:docMkLst>
        <pc:docMk/>
      </pc:docMkLst>
      <pc:sldChg chg="modSp">
        <pc:chgData name="TELA CPD" userId="S::telacpd@thomasestley.org.uk::fac35e65-aa5b-4006-9df9-0525e7b63d7e" providerId="AD" clId="Web-{F65FEAED-60D4-9B12-F8EB-E625E2F21191}" dt="2024-07-02T10:16:23.786" v="294"/>
        <pc:sldMkLst>
          <pc:docMk/>
          <pc:sldMk cId="0" sldId="264"/>
        </pc:sldMkLst>
      </pc:sldChg>
      <pc:sldChg chg="del">
        <pc:chgData name="TELA CPD" userId="S::telacpd@thomasestley.org.uk::fac35e65-aa5b-4006-9df9-0525e7b63d7e" providerId="AD" clId="Web-{F65FEAED-60D4-9B12-F8EB-E625E2F21191}" dt="2024-07-02T10:13:56.812" v="108"/>
        <pc:sldMkLst>
          <pc:docMk/>
          <pc:sldMk cId="587935289" sldId="267"/>
        </pc:sldMkLst>
      </pc:sldChg>
    </pc:docChg>
  </pc:docChgLst>
  <pc:docChgLst>
    <pc:chgData name="TELA CPD" userId="S::telacpd@thomasestley.org.uk::fac35e65-aa5b-4006-9df9-0525e7b63d7e" providerId="AD" clId="Web-{52C72243-0A88-E93B-55AF-14C1ECEA67A8}"/>
    <pc:docChg chg="modSld">
      <pc:chgData name="TELA CPD" userId="S::telacpd@thomasestley.org.uk::fac35e65-aa5b-4006-9df9-0525e7b63d7e" providerId="AD" clId="Web-{52C72243-0A88-E93B-55AF-14C1ECEA67A8}" dt="2024-07-08T10:52:48.532" v="85"/>
      <pc:docMkLst>
        <pc:docMk/>
      </pc:docMkLst>
    </pc:docChg>
  </pc:docChgLst>
  <pc:docChgLst>
    <pc:chgData name="TELA CPD" userId="S::telacpd@thomasestley.org.uk::fac35e65-aa5b-4006-9df9-0525e7b63d7e" providerId="AD" clId="Web-{DC1129CB-5D3D-8393-C4DA-452F6B6FF391}"/>
    <pc:docChg chg="modSld">
      <pc:chgData name="TELA CPD" userId="S::telacpd@thomasestley.org.uk::fac35e65-aa5b-4006-9df9-0525e7b63d7e" providerId="AD" clId="Web-{DC1129CB-5D3D-8393-C4DA-452F6B6FF391}" dt="2024-07-03T11:27:01.401" v="333"/>
      <pc:docMkLst>
        <pc:docMk/>
      </pc:docMkLst>
    </pc:docChg>
  </pc:docChgLst>
  <pc:docChgLst>
    <pc:chgData name="TELA CPD" userId="S::telacpd@thomasestley.org.uk::fac35e65-aa5b-4006-9df9-0525e7b63d7e" providerId="AD" clId="Web-{DADD4449-E4EC-4177-7F73-7639062B49FA}"/>
    <pc:docChg chg="modSld">
      <pc:chgData name="TELA CPD" userId="S::telacpd@thomasestley.org.uk::fac35e65-aa5b-4006-9df9-0525e7b63d7e" providerId="AD" clId="Web-{DADD4449-E4EC-4177-7F73-7639062B49FA}" dt="2025-06-10T11:24:29.123" v="39"/>
      <pc:docMkLst>
        <pc:docMk/>
      </pc:docMkLst>
    </pc:docChg>
  </pc:docChgLst>
  <pc:docChgLst>
    <pc:chgData name="TELA CPD" userId="S::telacpd@thomasestley.org.uk::fac35e65-aa5b-4006-9df9-0525e7b63d7e" providerId="AD" clId="Web-{294A8B02-D332-B18B-4D09-EA51E7466A07}"/>
    <pc:docChg chg="modSld">
      <pc:chgData name="TELA CPD" userId="S::telacpd@thomasestley.org.uk::fac35e65-aa5b-4006-9df9-0525e7b63d7e" providerId="AD" clId="Web-{294A8B02-D332-B18B-4D09-EA51E7466A07}" dt="2025-08-26T10:39:36.476" v="19"/>
      <pc:docMkLst>
        <pc:docMk/>
      </pc:docMkLst>
      <pc:sldChg chg="modSp">
        <pc:chgData name="TELA CPD" userId="S::telacpd@thomasestley.org.uk::fac35e65-aa5b-4006-9df9-0525e7b63d7e" providerId="AD" clId="Web-{294A8B02-D332-B18B-4D09-EA51E7466A07}" dt="2025-08-26T10:39:36.476" v="19"/>
        <pc:sldMkLst>
          <pc:docMk/>
          <pc:sldMk cId="0" sldId="263"/>
        </pc:sldMkLst>
        <pc:graphicFrameChg chg="mod modGraphic">
          <ac:chgData name="TELA CPD" userId="S::telacpd@thomasestley.org.uk::fac35e65-aa5b-4006-9df9-0525e7b63d7e" providerId="AD" clId="Web-{294A8B02-D332-B18B-4D09-EA51E7466A07}" dt="2025-08-26T10:39:36.476" v="19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2B362-6B5C-45FB-AB81-5589CC90361D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7D792-62F8-475A-A8BF-1DDC54899A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6A25A-F54F-482D-8A54-42165BBE4E5F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0646-2A07-4EC2-98BE-04D47113CE3F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81AEB-A104-4E1B-B7CD-2C21DB809A63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F797-6E67-4692-B767-9B22E6E1AAD0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747D-405D-4283-81B9-56A5FA86E632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1AEC1-534A-46EF-86B8-C4C2B63E9B10}" type="datetime1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89F3-5C8C-4957-B24B-D447C7AE34DD}" type="datetime1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B738-072D-4CA5-B2B3-CBA3258580E2}" type="datetime1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6A33-1DFA-4465-84D6-CC3E354495A6}" type="datetime1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833E-BB83-4EED-BCB7-3E38835AB5FD}" type="datetime1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F7AF6-05DF-427A-AF54-CD99C5EA83C8}" type="datetime1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telacpd@thomasestley.org.uk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D3953-607C-4F10-80C2-51FFF2088F47}" type="datetime1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telacpd@thomasestley.org.uk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401E1-18F9-4083-83CB-128C81446DC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min@futuresteachingalliance.org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dmin@futuresteachingalliance.org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DB2C7-B454-D7D6-6D6F-237E7728B9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D172CF-6C2E-C572-44AC-4D8378D1F6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804715"/>
              </p:ext>
            </p:extLst>
          </p:nvPr>
        </p:nvGraphicFramePr>
        <p:xfrm>
          <a:off x="412460" y="1224270"/>
          <a:ext cx="8136906" cy="481965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Module leads</a:t>
                      </a: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SSAT National Award for Middle Leaders programme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(NAML)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Six modules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Accreditation: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The programme is accredited by SSAT and participants will receive a certificate for modules completed.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Wednesdays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/>
                        <a:t>Thomas Estley CC</a:t>
                      </a:r>
                    </a:p>
                    <a:p>
                      <a:pPr lvl="0" algn="ctr">
                        <a:buNone/>
                      </a:pPr>
                      <a:endParaRPr lang="en-GB" sz="1100"/>
                    </a:p>
                    <a:p>
                      <a:pPr lvl="0" algn="ctr">
                        <a:buNone/>
                      </a:pPr>
                      <a:r>
                        <a:rPr lang="en-GB" sz="1100" dirty="0" err="1"/>
                        <a:t>Redmoor</a:t>
                      </a:r>
                      <a:r>
                        <a:rPr lang="en-GB" sz="1100" dirty="0"/>
                        <a:t> Academy</a:t>
                      </a:r>
                    </a:p>
                    <a:p>
                      <a:pPr lvl="0" algn="ctr">
                        <a:buNone/>
                      </a:pPr>
                      <a:endParaRPr lang="en-GB" sz="1100"/>
                    </a:p>
                    <a:p>
                      <a:pPr lvl="0" algn="ctr">
                        <a:buNone/>
                      </a:pPr>
                      <a:r>
                        <a:rPr lang="en-GB" sz="1100" dirty="0"/>
                        <a:t>The Hinckley School</a:t>
                      </a:r>
                    </a:p>
                    <a:p>
                      <a:pPr lvl="0" algn="ctr">
                        <a:buNone/>
                      </a:pPr>
                      <a:endParaRPr lang="en-GB" sz="1100"/>
                    </a:p>
                    <a:p>
                      <a:pPr lvl="0" algn="ctr">
                        <a:buNone/>
                      </a:pPr>
                      <a:r>
                        <a:rPr lang="en-GB" sz="1100" dirty="0"/>
                        <a:t>Dorothy Goodman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Nick Mort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Rachael Handley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Vicky Bull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Richard Corner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Emma Clark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John Duggins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Edward Timmins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Jeanette Starbuck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Janine Hartley</a:t>
                      </a:r>
                      <a:endParaRPr lang="en-GB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SSAT Stepping Up to Senior Leadership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(SUSL)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Five modules</a:t>
                      </a:r>
                    </a:p>
                    <a:p>
                      <a:pPr lvl="0">
                        <a:buNone/>
                      </a:pP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Accreditation: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The programme is accredited by SSAT and participants will receive a certificate for modules completed.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Wednesdays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Leicestershire Hub 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Thomas Estley CC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 err="1">
                          <a:solidFill>
                            <a:srgbClr val="000000"/>
                          </a:solidFill>
                          <a:latin typeface="Candara"/>
                        </a:rPr>
                        <a:t>Redmoor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Academy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The Hinckley School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Dorothy Goodman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School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K Groocock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 Read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 Wood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K Noone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 Chandler</a:t>
                      </a:r>
                      <a:endParaRPr lang="en-US" sz="1100" b="1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Wilson</a:t>
                      </a:r>
                      <a:endParaRPr lang="en-GB" b="1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76EDE0B-DEDE-2769-87D1-462E9B4F25AA}"/>
              </a:ext>
            </a:extLst>
          </p:cNvPr>
          <p:cNvSpPr txBox="1"/>
          <p:nvPr/>
        </p:nvSpPr>
        <p:spPr>
          <a:xfrm>
            <a:off x="1583668" y="35323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chemeClr val="bg1">
                    <a:lumMod val="49000"/>
                  </a:schemeClr>
                </a:solidFill>
                <a:latin typeface="Candara"/>
              </a:rPr>
              <a:t>TELA SECONDARY CPD NETWORKS 25/26</a:t>
            </a: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B88AE2E5-2DFC-B791-3CEB-EA211C40D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76" y="76972"/>
            <a:ext cx="1388958" cy="8787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B0C1CC-0C8C-5F47-143F-DA0765AF4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1740" y="332656"/>
            <a:ext cx="1220064" cy="569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28F041-9C37-718A-9170-AC41AFE19B40}"/>
              </a:ext>
            </a:extLst>
          </p:cNvPr>
          <p:cNvSpPr txBox="1"/>
          <p:nvPr/>
        </p:nvSpPr>
        <p:spPr>
          <a:xfrm>
            <a:off x="464545" y="6138231"/>
            <a:ext cx="408358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ndara"/>
              </a:rPr>
              <a:t>To book any SSAT programme  - email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5726F8-B991-92A8-4A03-A7183D0C5A1F}"/>
              </a:ext>
            </a:extLst>
          </p:cNvPr>
          <p:cNvSpPr txBox="1"/>
          <p:nvPr/>
        </p:nvSpPr>
        <p:spPr>
          <a:xfrm>
            <a:off x="4247003" y="6138231"/>
            <a:ext cx="40101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973835"/>
                </a:solidFill>
                <a:latin typeface="Candar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admin@futuresteachingalliance.org.uk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5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091786"/>
              </p:ext>
            </p:extLst>
          </p:nvPr>
        </p:nvGraphicFramePr>
        <p:xfrm>
          <a:off x="412460" y="976390"/>
          <a:ext cx="8136906" cy="502553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Module leads</a:t>
                      </a: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r>
                        <a:rPr lang="en-GB" sz="1100" b="1" dirty="0">
                          <a:latin typeface="Candara"/>
                        </a:rPr>
                        <a:t>SSAT Pastoral Leaders Programme</a:t>
                      </a:r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Six modules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Accreditation: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The programme is accredited by SSAT and participants will receive a certificate for modules completed.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Wednesdays</a:t>
                      </a: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bg1">
                            <a:lumMod val="50000"/>
                          </a:schemeClr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dirty="0"/>
                        <a:t>Thomas Estley CC</a:t>
                      </a:r>
                    </a:p>
                    <a:p>
                      <a:pPr lvl="0" algn="l">
                        <a:buNone/>
                      </a:pPr>
                      <a:endParaRPr lang="en-GB" sz="1100"/>
                    </a:p>
                    <a:p>
                      <a:pPr lvl="0" algn="l">
                        <a:buNone/>
                      </a:pPr>
                      <a:r>
                        <a:rPr lang="en-GB" sz="1100" dirty="0" err="1"/>
                        <a:t>Redmoor</a:t>
                      </a:r>
                      <a:r>
                        <a:rPr lang="en-GB" sz="1100" dirty="0"/>
                        <a:t> Academy</a:t>
                      </a:r>
                    </a:p>
                    <a:p>
                      <a:pPr lvl="0" algn="l">
                        <a:buNone/>
                      </a:pPr>
                      <a:endParaRPr lang="en-GB" sz="1100"/>
                    </a:p>
                    <a:p>
                      <a:pPr lvl="0" algn="l">
                        <a:buNone/>
                      </a:pPr>
                      <a:r>
                        <a:rPr lang="en-GB" sz="1100" dirty="0"/>
                        <a:t>The Hinckley School</a:t>
                      </a:r>
                    </a:p>
                    <a:p>
                      <a:pPr lvl="0" algn="l">
                        <a:buNone/>
                      </a:pPr>
                      <a:endParaRPr lang="en-GB" sz="1100"/>
                    </a:p>
                    <a:p>
                      <a:pPr lvl="0" algn="l">
                        <a:buNone/>
                      </a:pPr>
                      <a:r>
                        <a:rPr lang="en-GB" sz="1100" dirty="0"/>
                        <a:t>Dorothy Goodman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D Belcher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 Smith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Sanra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 Thomas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P Nelson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J Alexander-Weller</a:t>
                      </a:r>
                      <a:endParaRPr lang="en-US" sz="1100" b="1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 Fife</a:t>
                      </a:r>
                      <a:endParaRPr lang="en-GB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107651"/>
                  </a:ext>
                </a:extLst>
              </a:tr>
              <a:tr h="22061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FEI &amp; TELA </a:t>
                      </a: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SSAT Leaders for the Future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Programme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(L4F)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Seven modules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Accreditation: 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The programme is accredited by SSAT and participants will receive a certificate for modules completed.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1" i="0" u="sng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Wednesdays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endParaRPr lang="en-GB" sz="1100" b="1" i="0" u="sng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 01 October ‘25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29 October ‘25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21 January ‘26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11 March ‘26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03 June ‘26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24 June ‘26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01 July ‘26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endParaRPr lang="en-GB" sz="1100" b="1" i="0" u="none" strike="noStrike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3.45 – 5.45pm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£249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based at Thomas Estley CC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The Hinckley School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err="1">
                          <a:solidFill>
                            <a:srgbClr val="000000"/>
                          </a:solidFill>
                          <a:latin typeface="Candara"/>
                        </a:rPr>
                        <a:t>Redmoor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Academy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Nick Mort - FEI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Lisa Campbell – FEI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Mandi Collins 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Cathy Cornelius</a:t>
                      </a:r>
                      <a:endParaRPr lang="en-GB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Maxine Young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Rebecca Lawrence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83668" y="353236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chemeClr val="bg1">
                    <a:lumMod val="49000"/>
                  </a:schemeClr>
                </a:solidFill>
                <a:latin typeface="Candara"/>
              </a:rPr>
              <a:t>TELA &amp; FEI SECONDARY CPD NETWORKS 25/26</a:t>
            </a: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8BBB239-DF3A-AFED-2039-9CE91FDAB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87" y="47024"/>
            <a:ext cx="1388958" cy="878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59AAB0-76D7-4AFE-99D7-03DA2C6A0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019" y="352621"/>
            <a:ext cx="1220064" cy="5698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D2F3DB-590D-3831-59D7-9CE5A9940E65}"/>
              </a:ext>
            </a:extLst>
          </p:cNvPr>
          <p:cNvSpPr txBox="1"/>
          <p:nvPr/>
        </p:nvSpPr>
        <p:spPr>
          <a:xfrm>
            <a:off x="4393894" y="6230038"/>
            <a:ext cx="41478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>
                    <a:lumMod val="76000"/>
                  </a:schemeClr>
                </a:solidFill>
                <a:latin typeface="Candara"/>
                <a:ea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admin@futuresteachingalliance.org.uk</a:t>
            </a:r>
            <a:endParaRPr lang="en-US">
              <a:solidFill>
                <a:schemeClr val="accent2">
                  <a:lumMod val="76000"/>
                </a:schemeClr>
              </a:solidFill>
              <a:latin typeface="Candara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F63F91-B0D8-E71F-B31C-835E559372AB}"/>
              </a:ext>
            </a:extLst>
          </p:cNvPr>
          <p:cNvSpPr txBox="1"/>
          <p:nvPr/>
        </p:nvSpPr>
        <p:spPr>
          <a:xfrm>
            <a:off x="539056" y="6229100"/>
            <a:ext cx="38540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ndara"/>
                <a:ea typeface="Calibri"/>
                <a:cs typeface="Calibri"/>
              </a:rPr>
              <a:t>To book any SSAT </a:t>
            </a:r>
            <a:r>
              <a:rPr lang="en-US" err="1">
                <a:latin typeface="Candara"/>
                <a:ea typeface="Calibri"/>
                <a:cs typeface="Calibri"/>
              </a:rPr>
              <a:t>programme</a:t>
            </a:r>
            <a:r>
              <a:rPr lang="en-US">
                <a:latin typeface="Candara"/>
                <a:ea typeface="Calibri"/>
                <a:cs typeface="Calibri"/>
              </a:rPr>
              <a:t>  - email</a:t>
            </a:r>
            <a:endParaRPr lang="en-US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17766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140"/>
              </p:ext>
            </p:extLst>
          </p:nvPr>
        </p:nvGraphicFramePr>
        <p:xfrm>
          <a:off x="467544" y="1104920"/>
          <a:ext cx="8136906" cy="5257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  <a:r>
                        <a:rPr lang="en-GB" sz="1400" b="1" baseline="0" dirty="0">
                          <a:latin typeface="Candara"/>
                        </a:rPr>
                        <a:t> lead</a:t>
                      </a:r>
                      <a:endParaRPr lang="en-GB" sz="1400" b="1" dirty="0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755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TELA Secondary &amp; Primary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4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Science</a:t>
                      </a:r>
                      <a:endParaRPr lang="en-GB" sz="1400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Primary and Secondary Science network - Working scientifically across KS2 &amp; KS3 </a:t>
                      </a:r>
                      <a:endParaRPr lang="en-US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000" b="0" i="0" u="none" strike="noStrike" baseline="0" noProof="0">
                        <a:solidFill>
                          <a:srgbClr val="632E62"/>
                        </a:solidFill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sz="1100" b="0" i="0" u="none" strike="noStrike" baseline="0" noProof="0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chemeClr val="tx1"/>
                          </a:solidFill>
                          <a:latin typeface="Candara"/>
                        </a:rPr>
                        <a:t>Tue 28 October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baseline="0" noProof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Spring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chemeClr val="tx1"/>
                          </a:solidFill>
                          <a:latin typeface="Candara"/>
                        </a:rPr>
                        <a:t>Tue 24 February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baseline="0" noProof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chemeClr val="tx1"/>
                          </a:solidFill>
                          <a:latin typeface="Candara"/>
                        </a:rPr>
                        <a:t>Tue 12 May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baseline="0" noProof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7030A0"/>
                          </a:solidFill>
                          <a:latin typeface="Candara"/>
                        </a:rPr>
                        <a:t>2pm – 3.30pm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i="0" u="none" strike="noStrike" baseline="0" noProof="0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No cost to TELA</a:t>
                      </a:r>
                      <a:endParaRPr lang="en-US" sz="1100" b="0" i="0" u="none" strike="noStrike" baseline="0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0" i="0" u="none" strike="noStrike" baseline="0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£30 per network for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Non-members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 sz="1100" b="0" i="0" u="none" strike="noStrike" baseline="0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 b="0" i="0" u="none" strike="noStrike" baseline="0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Richard Corner 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Head of Chemistry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Thomas Estley CC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&amp; 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Kat Bagshaw</a:t>
                      </a:r>
                      <a:endParaRPr lang="en-GB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1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Richmond Primary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 Secondary &amp; Primary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Business &amp;</a:t>
                      </a:r>
                    </a:p>
                    <a:p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Office Managers</a:t>
                      </a:r>
                    </a:p>
                    <a:p>
                      <a:pPr lvl="0">
                        <a:buNone/>
                      </a:pPr>
                      <a:endParaRPr lang="en-GB" sz="1400" b="1">
                        <a:solidFill>
                          <a:srgbClr val="7030A0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An opportunity to share best practice within the alliance.</a:t>
                      </a:r>
                    </a:p>
                    <a:p>
                      <a:r>
                        <a:rPr lang="en-US" sz="1100" dirty="0"/>
                        <a:t>Identify &amp; explore opportunities to collaborate on support staff training.</a:t>
                      </a:r>
                    </a:p>
                    <a:p>
                      <a:r>
                        <a:rPr lang="en-US" sz="1100" dirty="0"/>
                        <a:t>Review effectiveness around support staff structures &amp; system ‘efficiencies’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Thu 25 September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 term -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27 January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13 May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9.30am -- 11.30pm</a:t>
                      </a: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</a:p>
                    <a:p>
                      <a:r>
                        <a:rPr lang="en-GB" sz="1100" dirty="0">
                          <a:latin typeface="Candara"/>
                        </a:rPr>
                        <a:t>members</a:t>
                      </a:r>
                    </a:p>
                    <a:p>
                      <a:endParaRPr lang="en-GB" sz="1100">
                        <a:latin typeface="Candara"/>
                      </a:endParaRPr>
                    </a:p>
                    <a:p>
                      <a:r>
                        <a:rPr lang="en-GB" sz="1100" dirty="0">
                          <a:latin typeface="Candara"/>
                        </a:rPr>
                        <a:t>£30 per network for non-members</a:t>
                      </a:r>
                    </a:p>
                    <a:p>
                      <a:endParaRPr lang="en-GB" sz="1100"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andara"/>
                        </a:rPr>
                        <a:t>Sally Allen -</a:t>
                      </a:r>
                    </a:p>
                    <a:p>
                      <a:r>
                        <a:rPr lang="en-GB" sz="1100" b="1" dirty="0">
                          <a:latin typeface="Candara"/>
                        </a:rPr>
                        <a:t>Wigston Academy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Phil Burton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 err="1">
                          <a:latin typeface="Candara"/>
                        </a:rPr>
                        <a:t>Hallbrook</a:t>
                      </a:r>
                      <a:r>
                        <a:rPr lang="en-GB" sz="1100" b="1" dirty="0">
                          <a:latin typeface="Candara"/>
                        </a:rPr>
                        <a:t>, Cosby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And SA Trust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42809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64715" y="442825"/>
            <a:ext cx="4824536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solidFill>
                  <a:srgbClr val="7030A0"/>
                </a:solidFill>
                <a:ea typeface="Calibri"/>
                <a:cs typeface="Calibri"/>
              </a:rPr>
              <a:t>telacpd@thomasestley.org.uk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8FB813E4-B23D-E95F-718E-09B5F3B1B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6" y="143010"/>
            <a:ext cx="1530179" cy="9669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35320"/>
              </p:ext>
            </p:extLst>
          </p:nvPr>
        </p:nvGraphicFramePr>
        <p:xfrm>
          <a:off x="467544" y="1104920"/>
          <a:ext cx="8136906" cy="5486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56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  <a:r>
                        <a:rPr lang="en-GB" sz="1400" b="1" baseline="0" dirty="0">
                          <a:latin typeface="Candara"/>
                        </a:rPr>
                        <a:t> lead</a:t>
                      </a:r>
                      <a:endParaRPr lang="en-GB" sz="1400" b="1" dirty="0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Computing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An opportunity to meet Computing SLs within the alliance, providing updates on national developments.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enhance both subject &amp; pedagogical knowledge.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latin typeface="Candara"/>
                        </a:rPr>
                        <a:t>To facilitate c0-operation, support &amp; sharing of ideas.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08 October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14 January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15 April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aseline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 err="1">
                          <a:latin typeface="Candara"/>
                        </a:rPr>
                        <a:t>Redmoor</a:t>
                      </a:r>
                      <a:r>
                        <a:rPr lang="en-GB" sz="1100" dirty="0">
                          <a:latin typeface="Candara"/>
                        </a:rPr>
                        <a:t> Academy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LE10 0EP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Richard Moore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 err="1">
                          <a:latin typeface="Candara"/>
                        </a:rPr>
                        <a:t>Redmoor</a:t>
                      </a:r>
                      <a:r>
                        <a:rPr lang="en-GB" sz="1100" b="1" dirty="0">
                          <a:latin typeface="Candara"/>
                        </a:rPr>
                        <a:t> Academy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endParaRPr lang="en-US" dirty="0"/>
                    </a:p>
                    <a:p>
                      <a:pPr lvl="0" algn="l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Data Gold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100" b="1" i="0" u="none" strike="noStrike" noProof="0" dirty="0">
                          <a:solidFill>
                            <a:srgbClr val="7030A0"/>
                          </a:solidFill>
                          <a:latin typeface="Candara"/>
                        </a:rPr>
                        <a:t>Two fascinating data rich sessions – to improve and support evaluation and planning</a:t>
                      </a:r>
                    </a:p>
                    <a:p>
                      <a:pPr lvl="0" algn="l"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chemeClr val="tx1"/>
                          </a:solidFill>
                          <a:latin typeface="Candara"/>
                        </a:rPr>
                        <a:t>All of the analysis referenced is supported by the products available within the LIAISE and Perspective Lite systems to understand how they impact on your School or Trust.</a:t>
                      </a:r>
                      <a:endParaRPr lang="en-GB" sz="800" dirty="0">
                        <a:solidFill>
                          <a:schemeClr val="tx1"/>
                        </a:solidFill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800" b="1" i="0" u="none" strike="noStrike" noProof="0" dirty="0">
                          <a:solidFill>
                            <a:srgbClr val="0C882A"/>
                          </a:solidFill>
                          <a:latin typeface="Calibri"/>
                        </a:rPr>
                        <a:t>Topics:</a:t>
                      </a:r>
                      <a:endParaRPr lang="en-GB" sz="800" b="1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C882A"/>
                          </a:solidFill>
                          <a:latin typeface="Calibri"/>
                        </a:rPr>
                        <a:t>-Primary School education outcomes general trends locally and nationally in 2025, and a focus on KS2 Question Level Analysis for transition.</a:t>
                      </a:r>
                      <a:endParaRPr lang="en-GB" sz="80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0C882A"/>
                          </a:solidFill>
                          <a:latin typeface="Calibri"/>
                        </a:rPr>
                        <a:t>Review of the latest performance position locally and nationally in relation to school attendance and exclusions.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800" b="0" i="0" u="none" strike="noStrike" noProof="0" dirty="0">
                          <a:solidFill>
                            <a:srgbClr val="B36AE2"/>
                          </a:solidFill>
                          <a:latin typeface="Calibri"/>
                        </a:rPr>
                        <a:t>-Review of Key Stage 4 performance trends in 2025 from a local and national perspective.</a:t>
                      </a:r>
                      <a:endParaRPr lang="en-GB" sz="800" dirty="0"/>
                    </a:p>
                    <a:p>
                      <a:pPr lvl="0">
                        <a:buNone/>
                      </a:pPr>
                      <a:endParaRPr lang="en-GB" sz="10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chemeClr val="accent3">
                              <a:lumMod val="76000"/>
                            </a:schemeClr>
                          </a:solidFill>
                          <a:latin typeface="Candara"/>
                        </a:rPr>
                        <a:t>08 October '25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accent3">
                              <a:lumMod val="76000"/>
                            </a:schemeClr>
                          </a:solidFill>
                          <a:latin typeface="Candara"/>
                        </a:rPr>
                        <a:t>(Primary &amp; Secondary)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rgbClr val="7030A0"/>
                          </a:solidFill>
                          <a:latin typeface="Candara"/>
                        </a:rPr>
                        <a:t>20 November '25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(Secondary)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1pm - 3pm</a:t>
                      </a: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Based at Thomas Estley CC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Richard Gretton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Mandi Collins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0463" y="512342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94252" y="6496921"/>
            <a:ext cx="2895600" cy="365125"/>
          </a:xfrm>
        </p:spPr>
        <p:txBody>
          <a:bodyPr/>
          <a:lstStyle/>
          <a:p>
            <a:r>
              <a:rPr lang="en-GB" b="1">
                <a:solidFill>
                  <a:srgbClr val="7030A0"/>
                </a:solidFill>
              </a:rPr>
              <a:t>telacpd@thomasestley.org.uk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CFC9F646-3E91-BFAC-ECCA-2006EE4E9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35" y="76240"/>
            <a:ext cx="1636094" cy="10287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48682"/>
              </p:ext>
            </p:extLst>
          </p:nvPr>
        </p:nvGraphicFramePr>
        <p:xfrm>
          <a:off x="467544" y="1104920"/>
          <a:ext cx="8136890" cy="48006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77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33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  <a:r>
                        <a:rPr lang="en-GB" sz="1400" b="1" baseline="0" dirty="0">
                          <a:latin typeface="Candara"/>
                        </a:rPr>
                        <a:t> lead</a:t>
                      </a:r>
                      <a:endParaRPr lang="en-GB" sz="1400" b="1" dirty="0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TELA  Geography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Geography SLs within the alliance.</a:t>
                      </a: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</a:t>
                      </a:r>
                      <a:r>
                        <a:rPr lang="en-GB" sz="10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recent national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developments; to enhance both </a:t>
                      </a: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subject &amp; pedagogical knowledge; to facilitate cooperation,</a:t>
                      </a:r>
                      <a:r>
                        <a:rPr lang="en-GB" sz="14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mutual support &amp; sharing of ideas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0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23 Sept '25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–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20 Jan '26</a:t>
                      </a: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28 Apr '26</a:t>
                      </a: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 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Training room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Based at 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Thomas Estley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Also hosted at other schools - TBC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Emma Smart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err="1">
                          <a:latin typeface="Candara"/>
                        </a:rPr>
                        <a:t>Redmoor</a:t>
                      </a:r>
                      <a:r>
                        <a:rPr lang="en-GB" sz="1100" b="1" dirty="0">
                          <a:latin typeface="Candara"/>
                        </a:rPr>
                        <a:t> </a:t>
                      </a:r>
                      <a:r>
                        <a:rPr lang="en-GB" sz="1100" b="1">
                          <a:latin typeface="Candara"/>
                        </a:rPr>
                        <a:t>Academy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  </a:t>
                      </a:r>
                      <a:endParaRPr lang="en-US" dirty="0"/>
                    </a:p>
                    <a:p>
                      <a:pPr lvl="0" algn="l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History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History SLs within 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 cooperation,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mutual support &amp; sharing of ideas</a:t>
                      </a:r>
                      <a:endParaRPr lang="en-GB" sz="10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Thu 16 October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12 February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Thu 07 May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£30 per</a:t>
                      </a:r>
                      <a:r>
                        <a:rPr lang="en-GB" sz="1100" baseline="0">
                          <a:latin typeface="Candara"/>
                        </a:rPr>
                        <a:t> network for non-members</a:t>
                      </a: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Based at Thomas Estley CC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Rikie Ford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Thomas Estley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0463" y="512342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solidFill>
                  <a:srgbClr val="7030A0"/>
                </a:solidFill>
              </a:rPr>
              <a:t>telacpd@thomasestley.org.uk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D3DDAA27-6E27-D521-C4A1-5C38F2061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25" y="48721"/>
            <a:ext cx="1486048" cy="931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8D8D4-5065-96A9-F2FD-23EC1A23C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B46B07-E90D-FAB1-EC0A-13335F7EB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709596"/>
              </p:ext>
            </p:extLst>
          </p:nvPr>
        </p:nvGraphicFramePr>
        <p:xfrm>
          <a:off x="467544" y="1104920"/>
          <a:ext cx="8136903" cy="519452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173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>
                          <a:latin typeface="Candara"/>
                        </a:rPr>
                        <a:t>Network</a:t>
                      </a:r>
                      <a:r>
                        <a:rPr lang="en-GB" sz="1400" b="1" baseline="0">
                          <a:latin typeface="Candara"/>
                        </a:rPr>
                        <a:t> lead</a:t>
                      </a:r>
                      <a:endParaRPr lang="en-GB" sz="1400" b="1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TELA  Teaching &amp; Learning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An opportunity to meet with other SLT members to discuss a variety of QA, CPD topics and provide support in a range of aspects of the role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GB" sz="10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chemeClr val="tx1"/>
                          </a:solidFill>
                          <a:latin typeface="Candara"/>
                        </a:rPr>
                        <a:t>Thu 02 October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 term –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chemeClr val="tx1"/>
                          </a:solidFill>
                          <a:latin typeface="Candara"/>
                        </a:rPr>
                        <a:t>Wed 28 January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Summer term -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chemeClr val="tx1"/>
                          </a:solidFill>
                          <a:latin typeface="Candara"/>
                        </a:rPr>
                        <a:t>Thu 30 April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No cost to TELA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members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£30 per</a:t>
                      </a:r>
                      <a:r>
                        <a:rPr lang="en-GB" sz="1100" baseline="0">
                          <a:latin typeface="Candara"/>
                        </a:rPr>
                        <a:t> network for non-members</a:t>
                      </a: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TELA 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Training room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Based at 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Thomas Estley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LE9 6PT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>
                          <a:solidFill>
                            <a:srgbClr val="000000"/>
                          </a:solidFill>
                          <a:latin typeface="Candara"/>
                        </a:rPr>
                        <a:t>Also hosted at other schools - TBC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Rebecca Higgs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&amp;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Sarah Norton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Wigston Academy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TELA  </a:t>
                      </a:r>
                      <a:endParaRPr lang="en-US"/>
                    </a:p>
                    <a:p>
                      <a:pPr lvl="0" algn="l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Modern 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Foreign </a:t>
                      </a:r>
                      <a:endParaRPr lang="en-GB"/>
                    </a:p>
                    <a:p>
                      <a:pPr lvl="0" algn="l">
                        <a:buNone/>
                      </a:pPr>
                      <a:r>
                        <a:rPr lang="en-GB" sz="1400" b="1">
                          <a:solidFill>
                            <a:srgbClr val="7030A0"/>
                          </a:solidFill>
                          <a:latin typeface="Candara"/>
                        </a:rPr>
                        <a:t>Languages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MFL SLs within the alliance.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 cooperation,</a:t>
                      </a:r>
                      <a:r>
                        <a:rPr lang="en-GB" sz="14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en-GB" sz="1000" b="0" i="0" u="none" strike="noStrike" baseline="0" noProof="0">
                          <a:solidFill>
                            <a:srgbClr val="000000"/>
                          </a:solidFill>
                          <a:latin typeface="Candara"/>
                        </a:rPr>
                        <a:t>mutual support &amp; sharing of ideas</a:t>
                      </a:r>
                      <a:endParaRPr lang="en-GB" sz="10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chemeClr val="tx1"/>
                          </a:solidFill>
                          <a:latin typeface="Candara"/>
                        </a:rPr>
                        <a:t>Wed 19 Nov '25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chemeClr val="tx1"/>
                          </a:solidFill>
                          <a:latin typeface="Candara"/>
                        </a:rPr>
                        <a:t>Wed 04 March '26</a:t>
                      </a: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chemeClr val="tx1"/>
                          </a:solidFill>
                          <a:latin typeface="Candara"/>
                        </a:rPr>
                        <a:t>Wed 03 June '26</a:t>
                      </a: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chemeClr val="tx1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>
                          <a:solidFill>
                            <a:srgbClr val="7030A0"/>
                          </a:solidFill>
                          <a:latin typeface="Candara"/>
                        </a:rPr>
                        <a:t>1.30 - 3pm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No cost to TELA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members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>
                          <a:latin typeface="Candara"/>
                        </a:rPr>
                        <a:t>£30 per</a:t>
                      </a:r>
                      <a:r>
                        <a:rPr lang="en-GB" sz="1100" baseline="0">
                          <a:latin typeface="Candara"/>
                        </a:rPr>
                        <a:t> network for non-members</a:t>
                      </a: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TELA Training Room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Based at Thomas Estley CC</a:t>
                      </a:r>
                      <a:endParaRPr lang="en-GB"/>
                    </a:p>
                    <a:p>
                      <a:pPr lvl="0" algn="ctr">
                        <a:buNone/>
                      </a:pPr>
                      <a:r>
                        <a:rPr lang="en-GB" sz="1100">
                          <a:latin typeface="Candara"/>
                        </a:rPr>
                        <a:t>LE9 6PT</a:t>
                      </a:r>
                      <a:endParaRPr lang="en-GB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Gemma </a:t>
                      </a:r>
                      <a:r>
                        <a:rPr lang="en-GB" sz="1100" b="1" err="1">
                          <a:latin typeface="Candara"/>
                        </a:rPr>
                        <a:t>Closier</a:t>
                      </a:r>
                      <a:r>
                        <a:rPr lang="en-GB" sz="1100" b="1">
                          <a:latin typeface="Candara"/>
                        </a:rPr>
                        <a:t> -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Thomas Estley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>
                          <a:latin typeface="Candara"/>
                        </a:rPr>
                        <a:t>Laura Knox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err="1">
                          <a:latin typeface="Candara"/>
                        </a:rPr>
                        <a:t>Redmoor</a:t>
                      </a:r>
                      <a:r>
                        <a:rPr lang="en-GB" sz="1100" b="1">
                          <a:latin typeface="Candara"/>
                        </a:rPr>
                        <a:t> Academy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i="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FC07A8D-44A7-17AF-6DBD-CD8B439D3629}"/>
              </a:ext>
            </a:extLst>
          </p:cNvPr>
          <p:cNvSpPr txBox="1"/>
          <p:nvPr/>
        </p:nvSpPr>
        <p:spPr>
          <a:xfrm>
            <a:off x="1550463" y="512342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C029F-3825-E932-06F2-6238812E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solidFill>
                  <a:srgbClr val="7030A0"/>
                </a:solidFill>
              </a:rPr>
              <a:t>telacpd@thomasestley.org.uk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8B0CC256-828E-8075-2686-518D3F243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25" y="48721"/>
            <a:ext cx="1486048" cy="931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4283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880182"/>
              </p:ext>
            </p:extLst>
          </p:nvPr>
        </p:nvGraphicFramePr>
        <p:xfrm>
          <a:off x="467544" y="1104920"/>
          <a:ext cx="8136904" cy="488972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76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  <a:r>
                        <a:rPr lang="en-GB" sz="1400" b="1" baseline="0" dirty="0">
                          <a:latin typeface="Candara"/>
                        </a:rPr>
                        <a:t> lead</a:t>
                      </a:r>
                      <a:endParaRPr lang="en-GB" sz="1400" b="1" dirty="0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  Music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Music SLs within the alliance.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developments; to enhance both subject &amp; pedagogical knowledge; to facilitate cooperation,</a:t>
                      </a:r>
                      <a:r>
                        <a:rPr lang="en-GB" sz="14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mutual support &amp; sharing of ideas</a:t>
                      </a:r>
                      <a:endParaRPr lang="en-GB" sz="10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Mon 13 October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Mon 12 January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Mon 20 April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TELA Training room (Autumn)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endParaRPr lang="en-GB" sz="1100" dirty="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 err="1">
                          <a:latin typeface="Candara"/>
                        </a:rPr>
                        <a:t>Redmoor</a:t>
                      </a:r>
                      <a:r>
                        <a:rPr lang="en-GB" sz="1100" dirty="0">
                          <a:latin typeface="Candara"/>
                        </a:rPr>
                        <a:t> Academy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LE10 0EP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Also hosted at other alliance schools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Francis Matthews - 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 err="1">
                          <a:latin typeface="Candara"/>
                        </a:rPr>
                        <a:t>Redmoor</a:t>
                      </a:r>
                      <a:r>
                        <a:rPr lang="en-GB" sz="1100" b="1" dirty="0">
                          <a:latin typeface="Candara"/>
                        </a:rPr>
                        <a:t> Academy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</a:rPr>
                        <a:t>Leicestershire Music Service input</a:t>
                      </a: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Pupil Premium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1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Aimed at secondary PP leads - </a:t>
                      </a:r>
                      <a:endParaRPr lang="en-US" b="1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Devising an effective pupil premium strategy, including external and collaborative best practice inputs.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07 October 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&amp;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Wed 12 November </a:t>
                      </a: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9am - 12pm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</a:t>
                      </a: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Kerrie White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Leicester 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Andrew Pridmore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NLE/Regional PP Reviewer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Janine Hartley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Thomas Estley CC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0463" y="532307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b="1">
                <a:solidFill>
                  <a:srgbClr val="7030A0"/>
                </a:solidFill>
              </a:rPr>
              <a:t>telacpd@thomasestley.org.uk</a:t>
            </a:r>
            <a:endParaRPr lang="en-US" b="1">
              <a:solidFill>
                <a:srgbClr val="7030A0"/>
              </a:solidFill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5448FF45-E01A-3E19-B3B4-3C0AAEA71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27" y="33196"/>
            <a:ext cx="1574310" cy="993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247355"/>
              </p:ext>
            </p:extLst>
          </p:nvPr>
        </p:nvGraphicFramePr>
        <p:xfrm>
          <a:off x="467544" y="1104920"/>
          <a:ext cx="8136905" cy="5257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147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1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Content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400" b="1" i="0" u="none" strike="noStrike" noProof="0" dirty="0">
                          <a:latin typeface="Candara"/>
                        </a:rPr>
                        <a:t>Date and time 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Cost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ndara"/>
                        </a:rPr>
                        <a:t>Venue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andara"/>
                        </a:rPr>
                        <a:t>Network</a:t>
                      </a:r>
                      <a:r>
                        <a:rPr lang="en-GB" sz="1400" b="1" baseline="0" dirty="0">
                          <a:latin typeface="Candara"/>
                        </a:rPr>
                        <a:t> lead</a:t>
                      </a:r>
                      <a:endParaRPr lang="en-GB" sz="1400" b="1" dirty="0">
                        <a:latin typeface="Candara"/>
                      </a:endParaRPr>
                    </a:p>
                    <a:p>
                      <a:pPr algn="l"/>
                      <a:endParaRPr lang="en-GB" sz="1400" b="1">
                        <a:latin typeface="Candara" pitchFamily="34" charset="0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English &amp;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Literacy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(separate networks)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An opportunity to meet with English SLs within the alliance.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Updates on recent national </a:t>
                      </a:r>
                      <a:endParaRPr lang="en-GB" sz="1000" dirty="0"/>
                    </a:p>
                    <a:p>
                      <a:pPr lvl="0">
                        <a:buNone/>
                      </a:pPr>
                      <a:r>
                        <a:rPr lang="en-GB" sz="1000" b="0" i="0" u="none" strike="noStrike" baseline="0" noProof="0" dirty="0">
                          <a:solidFill>
                            <a:srgbClr val="000000"/>
                          </a:solidFill>
                          <a:latin typeface="Candara"/>
                        </a:rPr>
                        <a:t>developments; to enhance both subject &amp; pedagogical knowledge; to facilitate co-operation, mutual support &amp; sharing of ideas</a:t>
                      </a:r>
                      <a:endParaRPr lang="en-GB" sz="10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Tue 28 Oct - Eng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07 Oct - Lit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Wed 25 Feb - Eng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03 Feb - Lit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Wed 10 June - Eng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Tue 05 May - Lit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 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 err="1">
                          <a:solidFill>
                            <a:srgbClr val="000000"/>
                          </a:solidFill>
                          <a:latin typeface="Candara"/>
                        </a:rPr>
                        <a:t>Redmoor</a:t>
                      </a: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 Academy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endParaRPr lang="en-GB" sz="1100" b="0" i="0" u="none" strike="noStrike" noProof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Also hosted at other TELA alliance schools 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Literacy - </a:t>
                      </a:r>
                      <a:endParaRPr lang="en-US" b="1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Rose Bale</a:t>
                      </a:r>
                      <a:endParaRPr lang="en-US" b="1" dirty="0"/>
                    </a:p>
                    <a:p>
                      <a:pPr lvl="0">
                        <a:buNone/>
                      </a:pPr>
                      <a:r>
                        <a:rPr lang="en-GB" sz="1100" b="1" err="1">
                          <a:latin typeface="Candara"/>
                        </a:rPr>
                        <a:t>Redmoor</a:t>
                      </a:r>
                      <a:r>
                        <a:rPr lang="en-GB" sz="1100" b="1" dirty="0">
                          <a:latin typeface="Candara"/>
                        </a:rPr>
                        <a:t> Academy</a:t>
                      </a:r>
                    </a:p>
                    <a:p>
                      <a:pPr lvl="0">
                        <a:buNone/>
                      </a:pPr>
                      <a:endParaRPr lang="en-GB" sz="1100" b="1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English - 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Katia Dawes</a:t>
                      </a:r>
                    </a:p>
                    <a:p>
                      <a:pPr lvl="0">
                        <a:buNone/>
                      </a:pPr>
                      <a:r>
                        <a:rPr lang="en-GB" sz="1100" b="1" dirty="0" err="1">
                          <a:latin typeface="Candara"/>
                        </a:rPr>
                        <a:t>Redmoor</a:t>
                      </a:r>
                      <a:r>
                        <a:rPr lang="en-GB" sz="1100" b="1" dirty="0">
                          <a:latin typeface="Candara"/>
                        </a:rPr>
                        <a:t> Academy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400" b="1" dirty="0">
                          <a:solidFill>
                            <a:srgbClr val="7030A0"/>
                          </a:solidFill>
                          <a:latin typeface="Candara"/>
                        </a:rPr>
                        <a:t>Mainstream Inclusion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DDE7C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An opportunity to meet with other SEND leads to keep up to date with current developments and share best practice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Autumn term -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Candara"/>
                        </a:rPr>
                        <a:t>Tue 11 November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solidFill>
                            <a:srgbClr val="7030A0"/>
                          </a:solidFill>
                          <a:latin typeface="Candara"/>
                        </a:rPr>
                        <a:t>Spring</a:t>
                      </a: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 term -</a:t>
                      </a:r>
                      <a:endParaRPr lang="en-GB" b="1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11 February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Summer term - </a:t>
                      </a:r>
                      <a:endParaRPr lang="en-GB" sz="1100" b="1" dirty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Candara"/>
                        </a:rPr>
                        <a:t>Wed 06 May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 b="1" baseline="0">
                        <a:solidFill>
                          <a:srgbClr val="7030A0"/>
                        </a:solidFill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1" baseline="0" dirty="0">
                          <a:solidFill>
                            <a:srgbClr val="7030A0"/>
                          </a:solidFill>
                          <a:latin typeface="Candara"/>
                        </a:rPr>
                        <a:t>1.30 - 3.30pm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 baseline="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No cost to TELA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Members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dirty="0">
                          <a:latin typeface="Candara"/>
                        </a:rPr>
                        <a:t>£30 per</a:t>
                      </a:r>
                      <a:r>
                        <a:rPr lang="en-GB" sz="1100" baseline="0" dirty="0">
                          <a:latin typeface="Candara"/>
                        </a:rPr>
                        <a:t> network for 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r>
                        <a:rPr lang="en-GB" sz="1100" baseline="0" dirty="0">
                          <a:latin typeface="Candara"/>
                        </a:rPr>
                        <a:t>Non-members</a:t>
                      </a:r>
                      <a:endParaRPr lang="en-GB" sz="1100" dirty="0">
                        <a:latin typeface="Candara"/>
                      </a:endParaRPr>
                    </a:p>
                    <a:p>
                      <a:pPr lvl="0">
                        <a:buNone/>
                      </a:pPr>
                      <a:endParaRPr lang="en-GB" sz="1100">
                        <a:latin typeface="Candar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TELA training room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based at Thomas Estley CC</a:t>
                      </a:r>
                      <a:endParaRPr lang="en-GB" dirty="0"/>
                    </a:p>
                    <a:p>
                      <a:pPr lvl="0" algn="ctr">
                        <a:buNone/>
                      </a:pPr>
                      <a:r>
                        <a:rPr lang="en-GB" sz="1100" b="0" i="0" u="none" strike="noStrike" noProof="0" dirty="0">
                          <a:solidFill>
                            <a:srgbClr val="000000"/>
                          </a:solidFill>
                          <a:latin typeface="Candara"/>
                        </a:rPr>
                        <a:t>LE9 6PT</a:t>
                      </a:r>
                      <a:endParaRPr lang="en-GB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Emilia Plumb</a:t>
                      </a:r>
                      <a:endParaRPr lang="en-US" b="1" dirty="0"/>
                    </a:p>
                    <a:p>
                      <a:pPr lvl="0">
                        <a:buNone/>
                      </a:pPr>
                      <a:r>
                        <a:rPr lang="en-GB" sz="1100" b="1" dirty="0">
                          <a:latin typeface="Candara"/>
                        </a:rPr>
                        <a:t>Thomas Estley CC</a:t>
                      </a:r>
                      <a:endParaRPr lang="en-GB" b="1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0463" y="442464"/>
            <a:ext cx="59766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>
                <a:solidFill>
                  <a:srgbClr val="7030A0"/>
                </a:solidFill>
                <a:latin typeface="Candara"/>
              </a:rPr>
              <a:t>TELA SECONDARY CPD NETWORKS 25/26</a:t>
            </a:r>
            <a:endParaRPr lang="en-GB" b="1">
              <a:solidFill>
                <a:srgbClr val="7030A0"/>
              </a:solidFill>
              <a:latin typeface="Candara" pitchFamily="34" charset="0"/>
            </a:endParaRPr>
          </a:p>
        </p:txBody>
      </p:sp>
      <p:pic>
        <p:nvPicPr>
          <p:cNvPr id="3" name="Picture 6" descr="Diagram&#10;&#10;Description automatically generated">
            <a:extLst>
              <a:ext uri="{FF2B5EF4-FFF2-40B4-BE49-F238E27FC236}">
                <a16:creationId xmlns:a16="http://schemas.microsoft.com/office/drawing/2014/main" id="{2396B07C-7FA1-1B77-EBFB-CE1EC68CB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38" y="58163"/>
            <a:ext cx="1433090" cy="905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B47FC9C-2ED3-4100-A4EF-E8CDFEE106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A picture containing diagram&#10;&#10;Description automatically generated">
            <a:extLst>
              <a:ext uri="{FF2B5EF4-FFF2-40B4-BE49-F238E27FC236}">
                <a16:creationId xmlns:a16="http://schemas.microsoft.com/office/drawing/2014/main" id="{050EAD4D-9486-37D1-1628-7CB2A2B9A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7096" y="2280039"/>
            <a:ext cx="2947623" cy="28777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96A6B9-D9E2-3241-946F-7CCE9DF7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332" y="416787"/>
            <a:ext cx="8276018" cy="97261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b="1">
                <a:solidFill>
                  <a:srgbClr val="7030A0"/>
                </a:solidFill>
                <a:latin typeface="Candara"/>
                <a:ea typeface="+mj-ea"/>
                <a:cs typeface="+mj-cs"/>
              </a:rPr>
              <a:t>       </a:t>
            </a:r>
            <a:r>
              <a:rPr lang="en-US" sz="3100" b="1" kern="1200">
                <a:solidFill>
                  <a:srgbClr val="7030A0"/>
                </a:solidFill>
                <a:latin typeface="Candara"/>
                <a:ea typeface="+mj-ea"/>
                <a:cs typeface="+mj-cs"/>
              </a:rPr>
              <a:t>Keep up to date with CPD &amp; </a:t>
            </a:r>
            <a:br>
              <a:rPr lang="en-US" sz="3100" b="1">
                <a:solidFill>
                  <a:srgbClr val="7030A0"/>
                </a:solidFill>
                <a:latin typeface="Candara"/>
                <a:ea typeface="+mj-ea"/>
                <a:cs typeface="+mj-cs"/>
              </a:rPr>
            </a:br>
            <a:r>
              <a:rPr lang="en-US" sz="3100" b="1">
                <a:solidFill>
                  <a:srgbClr val="7030A0"/>
                </a:solidFill>
                <a:latin typeface="Candara"/>
                <a:ea typeface="+mj-ea"/>
                <a:cs typeface="+mj-cs"/>
              </a:rPr>
              <a:t>Teacher Training</a:t>
            </a:r>
            <a:endParaRPr lang="en-US" sz="3100" b="1" kern="1200">
              <a:solidFill>
                <a:srgbClr val="7030A0"/>
              </a:solidFill>
              <a:latin typeface="Candara"/>
              <a:ea typeface="+mj-ea"/>
              <a:cs typeface="+mj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8A51D5-8C1B-2AFE-FFBB-B1EFC23F0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telacpd@thomasestley.org.uk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0CFDA1B-54DF-E1FD-B0DA-EA96D9FA7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396" y="541449"/>
            <a:ext cx="1235839" cy="634096"/>
          </a:xfrm>
          <a:prstGeom prst="rect">
            <a:avLst/>
          </a:prstGeom>
        </p:spPr>
      </p:pic>
      <p:pic>
        <p:nvPicPr>
          <p:cNvPr id="7" name="Picture 7" descr="Logo&#10;&#10;Description automatically generated">
            <a:extLst>
              <a:ext uri="{FF2B5EF4-FFF2-40B4-BE49-F238E27FC236}">
                <a16:creationId xmlns:a16="http://schemas.microsoft.com/office/drawing/2014/main" id="{5755A834-A04B-E2B1-2C8E-210D27397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2609" y="501902"/>
            <a:ext cx="836537" cy="7830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8477A3-1011-483A-B3C7-9A7A25B051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8" y="2276748"/>
            <a:ext cx="2880320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963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f33712-ca09-40cb-af4d-73e300673cc2" xsi:nil="true"/>
    <lcf76f155ced4ddcb4097134ff3c332f xmlns="88ddbb06-584b-40ce-9846-4ac75adf3719">
      <Terms xmlns="http://schemas.microsoft.com/office/infopath/2007/PartnerControls"/>
    </lcf76f155ced4ddcb4097134ff3c332f>
    <SharedWithUsers xmlns="eaf33712-ca09-40cb-af4d-73e300673cc2">
      <UserInfo>
        <DisplayName>Mrs A Collins</DisplayName>
        <AccountId>41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6A1DD8F8347F40A876F77DB571EDD9" ma:contentTypeVersion="18" ma:contentTypeDescription="Create a new document." ma:contentTypeScope="" ma:versionID="31f3ba43cd4accab8c769b327a3fce70">
  <xsd:schema xmlns:xsd="http://www.w3.org/2001/XMLSchema" xmlns:xs="http://www.w3.org/2001/XMLSchema" xmlns:p="http://schemas.microsoft.com/office/2006/metadata/properties" xmlns:ns2="88ddbb06-584b-40ce-9846-4ac75adf3719" xmlns:ns3="eaf33712-ca09-40cb-af4d-73e300673cc2" targetNamespace="http://schemas.microsoft.com/office/2006/metadata/properties" ma:root="true" ma:fieldsID="4b0e1359e9577648c37ead797d042322" ns2:_="" ns3:_="">
    <xsd:import namespace="88ddbb06-584b-40ce-9846-4ac75adf3719"/>
    <xsd:import namespace="eaf33712-ca09-40cb-af4d-73e300673c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dbb06-584b-40ce-9846-4ac75adf37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8c974b-c351-40ed-a940-867f1ff0cd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33712-ca09-40cb-af4d-73e300673cc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af02de-e0d5-4b22-ac64-b15b1f3ae5ea}" ma:internalName="TaxCatchAll" ma:showField="CatchAllData" ma:web="eaf33712-ca09-40cb-af4d-73e300673c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0F2FAB-9399-41E2-92B6-A317D6D7A53A}">
  <ds:schemaRefs>
    <ds:schemaRef ds:uri="88ddbb06-584b-40ce-9846-4ac75adf3719"/>
    <ds:schemaRef ds:uri="eaf33712-ca09-40cb-af4d-73e300673cc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23DE1B3-DFFC-4521-B31E-0FAC4824AC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0E4F64-EE03-4DB6-9AD7-D8CAA84D2301}">
  <ds:schemaRefs>
    <ds:schemaRef ds:uri="88ddbb06-584b-40ce-9846-4ac75adf3719"/>
    <ds:schemaRef ds:uri="eaf33712-ca09-40cb-af4d-73e300673c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       Keep up to date with CPD &amp;  Teacher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 Ravenhill</dc:creator>
  <cp:revision>95</cp:revision>
  <dcterms:created xsi:type="dcterms:W3CDTF">2023-01-16T13:46:06Z</dcterms:created>
  <dcterms:modified xsi:type="dcterms:W3CDTF">2025-08-26T10:39:47Z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0x010100CB6A1DD8F8347F40A876F77DB571EDD9</vt:lpwstr>
  </property>
  <property fmtid="{D5CDD505-2E9C-101B-9397-08002B2CF9AE}" pid="3" name="MediaServiceImageTags">
    <vt:lpwstr/>
  </property>
</Properties>
</file>