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69" r:id="rId5"/>
    <p:sldId id="270" r:id="rId6"/>
    <p:sldId id="271" r:id="rId7"/>
    <p:sldId id="256" r:id="rId8"/>
    <p:sldId id="263" r:id="rId9"/>
    <p:sldId id="267" r:id="rId10"/>
    <p:sldId id="259" r:id="rId11"/>
    <p:sldId id="260" r:id="rId12"/>
    <p:sldId id="268" r:id="rId13"/>
    <p:sldId id="262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DE7C"/>
    <a:srgbClr val="CCFF99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44D39E-9219-061A-C0E4-E32340E5E9A3}" v="28" dt="2025-08-28T10:17:40.727"/>
    <p1510:client id="{94A3E594-5875-122D-7385-200A213C666A}" v="25" dt="2025-08-26T10:38:54.6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LA CPD" userId="S::telacpd@thomasestley.org.uk::fac35e65-aa5b-4006-9df9-0525e7b63d7e" providerId="AD" clId="Web-{33B63290-2D3B-216C-471F-FAF6727734BA}"/>
    <pc:docChg chg="modSld">
      <pc:chgData name="TELA CPD" userId="S::telacpd@thomasestley.org.uk::fac35e65-aa5b-4006-9df9-0525e7b63d7e" providerId="AD" clId="Web-{33B63290-2D3B-216C-471F-FAF6727734BA}" dt="2025-06-24T11:58:43.094" v="39"/>
      <pc:docMkLst>
        <pc:docMk/>
      </pc:docMkLst>
      <pc:sldChg chg="modSp">
        <pc:chgData name="TELA CPD" userId="S::telacpd@thomasestley.org.uk::fac35e65-aa5b-4006-9df9-0525e7b63d7e" providerId="AD" clId="Web-{33B63290-2D3B-216C-471F-FAF6727734BA}" dt="2025-06-24T11:58:43.094" v="39"/>
        <pc:sldMkLst>
          <pc:docMk/>
          <pc:sldMk cId="0" sldId="263"/>
        </pc:sldMkLst>
      </pc:sldChg>
    </pc:docChg>
  </pc:docChgLst>
  <pc:docChgLst>
    <pc:chgData name="TELA CPD" userId="S::telacpd@thomasestley.org.uk::fac35e65-aa5b-4006-9df9-0525e7b63d7e" providerId="AD" clId="Web-{B3D7E0A4-52FE-753B-76BE-875FA0A28A88}"/>
    <pc:docChg chg="modSld">
      <pc:chgData name="TELA CPD" userId="S::telacpd@thomasestley.org.uk::fac35e65-aa5b-4006-9df9-0525e7b63d7e" providerId="AD" clId="Web-{B3D7E0A4-52FE-753B-76BE-875FA0A28A88}" dt="2025-05-14T10:40:00.662" v="8" actId="20577"/>
      <pc:docMkLst>
        <pc:docMk/>
      </pc:docMkLst>
      <pc:sldChg chg="modSp">
        <pc:chgData name="TELA CPD" userId="S::telacpd@thomasestley.org.uk::fac35e65-aa5b-4006-9df9-0525e7b63d7e" providerId="AD" clId="Web-{B3D7E0A4-52FE-753B-76BE-875FA0A28A88}" dt="2025-05-14T10:39:48.990" v="2" actId="20577"/>
        <pc:sldMkLst>
          <pc:docMk/>
          <pc:sldMk cId="2170019174" sldId="269"/>
        </pc:sldMkLst>
      </pc:sldChg>
      <pc:sldChg chg="modSp">
        <pc:chgData name="TELA CPD" userId="S::telacpd@thomasestley.org.uk::fac35e65-aa5b-4006-9df9-0525e7b63d7e" providerId="AD" clId="Web-{B3D7E0A4-52FE-753B-76BE-875FA0A28A88}" dt="2025-05-14T10:39:54.724" v="4" actId="20577"/>
        <pc:sldMkLst>
          <pc:docMk/>
          <pc:sldMk cId="20184827" sldId="270"/>
        </pc:sldMkLst>
      </pc:sldChg>
      <pc:sldChg chg="modSp">
        <pc:chgData name="TELA CPD" userId="S::telacpd@thomasestley.org.uk::fac35e65-aa5b-4006-9df9-0525e7b63d7e" providerId="AD" clId="Web-{B3D7E0A4-52FE-753B-76BE-875FA0A28A88}" dt="2025-05-14T10:40:00.662" v="8" actId="20577"/>
        <pc:sldMkLst>
          <pc:docMk/>
          <pc:sldMk cId="2177665607" sldId="271"/>
        </pc:sldMkLst>
      </pc:sldChg>
    </pc:docChg>
  </pc:docChgLst>
  <pc:docChgLst>
    <pc:chgData name="TELA CPD" userId="S::telacpd@thomasestley.org.uk::fac35e65-aa5b-4006-9df9-0525e7b63d7e" providerId="AD" clId="Web-{10C7ED74-8000-DFD6-F1B2-A36DA7C4832F}"/>
    <pc:docChg chg="modSld">
      <pc:chgData name="TELA CPD" userId="S::telacpd@thomasestley.org.uk::fac35e65-aa5b-4006-9df9-0525e7b63d7e" providerId="AD" clId="Web-{10C7ED74-8000-DFD6-F1B2-A36DA7C4832F}" dt="2025-07-02T10:56:24.246" v="116" actId="14100"/>
      <pc:docMkLst>
        <pc:docMk/>
      </pc:docMkLst>
      <pc:sldChg chg="modSp">
        <pc:chgData name="TELA CPD" userId="S::telacpd@thomasestley.org.uk::fac35e65-aa5b-4006-9df9-0525e7b63d7e" providerId="AD" clId="Web-{10C7ED74-8000-DFD6-F1B2-A36DA7C4832F}" dt="2025-07-02T10:44:42.380" v="81"/>
        <pc:sldMkLst>
          <pc:docMk/>
          <pc:sldMk cId="0" sldId="262"/>
        </pc:sldMkLst>
      </pc:sldChg>
      <pc:sldChg chg="addSp delSp modSp">
        <pc:chgData name="TELA CPD" userId="S::telacpd@thomasestley.org.uk::fac35e65-aa5b-4006-9df9-0525e7b63d7e" providerId="AD" clId="Web-{10C7ED74-8000-DFD6-F1B2-A36DA7C4832F}" dt="2025-07-02T10:55:06.556" v="96" actId="1076"/>
        <pc:sldMkLst>
          <pc:docMk/>
          <pc:sldMk cId="2170019174" sldId="269"/>
        </pc:sldMkLst>
      </pc:sldChg>
      <pc:sldChg chg="addSp delSp modSp">
        <pc:chgData name="TELA CPD" userId="S::telacpd@thomasestley.org.uk::fac35e65-aa5b-4006-9df9-0525e7b63d7e" providerId="AD" clId="Web-{10C7ED74-8000-DFD6-F1B2-A36DA7C4832F}" dt="2025-07-02T10:55:56.089" v="106" actId="1076"/>
        <pc:sldMkLst>
          <pc:docMk/>
          <pc:sldMk cId="20184827" sldId="270"/>
        </pc:sldMkLst>
      </pc:sldChg>
      <pc:sldChg chg="addSp delSp modSp">
        <pc:chgData name="TELA CPD" userId="S::telacpd@thomasestley.org.uk::fac35e65-aa5b-4006-9df9-0525e7b63d7e" providerId="AD" clId="Web-{10C7ED74-8000-DFD6-F1B2-A36DA7C4832F}" dt="2025-07-02T10:56:24.246" v="116" actId="14100"/>
        <pc:sldMkLst>
          <pc:docMk/>
          <pc:sldMk cId="2177665607" sldId="271"/>
        </pc:sldMkLst>
      </pc:sldChg>
    </pc:docChg>
  </pc:docChgLst>
  <pc:docChgLst>
    <pc:chgData name="TELA CPD" userId="S::telacpd@thomasestley.org.uk::fac35e65-aa5b-4006-9df9-0525e7b63d7e" providerId="AD" clId="Web-{94A3E594-5875-122D-7385-200A213C666A}"/>
    <pc:docChg chg="modSld">
      <pc:chgData name="TELA CPD" userId="S::telacpd@thomasestley.org.uk::fac35e65-aa5b-4006-9df9-0525e7b63d7e" providerId="AD" clId="Web-{94A3E594-5875-122D-7385-200A213C666A}" dt="2025-08-26T10:38:54.632" v="22"/>
      <pc:docMkLst>
        <pc:docMk/>
      </pc:docMkLst>
      <pc:sldChg chg="modSp">
        <pc:chgData name="TELA CPD" userId="S::telacpd@thomasestley.org.uk::fac35e65-aa5b-4006-9df9-0525e7b63d7e" providerId="AD" clId="Web-{94A3E594-5875-122D-7385-200A213C666A}" dt="2025-08-26T10:38:54.632" v="22"/>
        <pc:sldMkLst>
          <pc:docMk/>
          <pc:sldMk cId="0" sldId="262"/>
        </pc:sldMkLst>
        <pc:graphicFrameChg chg="mod modGraphic">
          <ac:chgData name="TELA CPD" userId="S::telacpd@thomasestley.org.uk::fac35e65-aa5b-4006-9df9-0525e7b63d7e" providerId="AD" clId="Web-{94A3E594-5875-122D-7385-200A213C666A}" dt="2025-08-26T10:38:54.632" v="22"/>
          <ac:graphicFrameMkLst>
            <pc:docMk/>
            <pc:sldMk cId="0" sldId="262"/>
            <ac:graphicFrameMk id="10" creationId="{DAA125A4-365B-2AD3-6D8D-047DAAEE100D}"/>
          </ac:graphicFrameMkLst>
        </pc:graphicFrameChg>
      </pc:sldChg>
    </pc:docChg>
  </pc:docChgLst>
  <pc:docChgLst>
    <pc:chgData name="TELA CPD" userId="S::telacpd@thomasestley.org.uk::fac35e65-aa5b-4006-9df9-0525e7b63d7e" providerId="AD" clId="Web-{B0295667-FED6-0C3E-650D-F55BD60AE5A5}"/>
    <pc:docChg chg="modSld">
      <pc:chgData name="TELA CPD" userId="S::telacpd@thomasestley.org.uk::fac35e65-aa5b-4006-9df9-0525e7b63d7e" providerId="AD" clId="Web-{B0295667-FED6-0C3E-650D-F55BD60AE5A5}" dt="2025-05-20T08:58:03.527" v="1340"/>
      <pc:docMkLst>
        <pc:docMk/>
      </pc:docMkLst>
      <pc:sldChg chg="delSp modSp">
        <pc:chgData name="TELA CPD" userId="S::telacpd@thomasestley.org.uk::fac35e65-aa5b-4006-9df9-0525e7b63d7e" providerId="AD" clId="Web-{B0295667-FED6-0C3E-650D-F55BD60AE5A5}" dt="2025-05-20T08:42:07.818" v="766" actId="1076"/>
        <pc:sldMkLst>
          <pc:docMk/>
          <pc:sldMk cId="0" sldId="256"/>
        </pc:sldMkLst>
      </pc:sldChg>
      <pc:sldChg chg="delSp modSp">
        <pc:chgData name="TELA CPD" userId="S::telacpd@thomasestley.org.uk::fac35e65-aa5b-4006-9df9-0525e7b63d7e" providerId="AD" clId="Web-{B0295667-FED6-0C3E-650D-F55BD60AE5A5}" dt="2025-05-20T08:44:22.134" v="884" actId="1076"/>
        <pc:sldMkLst>
          <pc:docMk/>
          <pc:sldMk cId="0" sldId="259"/>
        </pc:sldMkLst>
      </pc:sldChg>
      <pc:sldChg chg="delSp modSp">
        <pc:chgData name="TELA CPD" userId="S::telacpd@thomasestley.org.uk::fac35e65-aa5b-4006-9df9-0525e7b63d7e" providerId="AD" clId="Web-{B0295667-FED6-0C3E-650D-F55BD60AE5A5}" dt="2025-05-20T08:47:38.076" v="1081"/>
        <pc:sldMkLst>
          <pc:docMk/>
          <pc:sldMk cId="0" sldId="260"/>
        </pc:sldMkLst>
      </pc:sldChg>
      <pc:sldChg chg="addSp delSp modSp">
        <pc:chgData name="TELA CPD" userId="S::telacpd@thomasestley.org.uk::fac35e65-aa5b-4006-9df9-0525e7b63d7e" providerId="AD" clId="Web-{B0295667-FED6-0C3E-650D-F55BD60AE5A5}" dt="2025-05-20T08:55:06.914" v="1296"/>
        <pc:sldMkLst>
          <pc:docMk/>
          <pc:sldMk cId="0" sldId="262"/>
        </pc:sldMkLst>
      </pc:sldChg>
      <pc:sldChg chg="delSp modSp">
        <pc:chgData name="TELA CPD" userId="S::telacpd@thomasestley.org.uk::fac35e65-aa5b-4006-9df9-0525e7b63d7e" providerId="AD" clId="Web-{B0295667-FED6-0C3E-650D-F55BD60AE5A5}" dt="2025-05-20T08:42:26.834" v="796"/>
        <pc:sldMkLst>
          <pc:docMk/>
          <pc:sldMk cId="0" sldId="263"/>
        </pc:sldMkLst>
      </pc:sldChg>
      <pc:sldChg chg="delSp modSp">
        <pc:chgData name="TELA CPD" userId="S::telacpd@thomasestley.org.uk::fac35e65-aa5b-4006-9df9-0525e7b63d7e" providerId="AD" clId="Web-{B0295667-FED6-0C3E-650D-F55BD60AE5A5}" dt="2025-05-20T08:42:38.569" v="797" actId="1076"/>
        <pc:sldMkLst>
          <pc:docMk/>
          <pc:sldMk cId="3579674505" sldId="267"/>
        </pc:sldMkLst>
      </pc:sldChg>
      <pc:sldChg chg="delSp modSp">
        <pc:chgData name="TELA CPD" userId="S::telacpd@thomasestley.org.uk::fac35e65-aa5b-4006-9df9-0525e7b63d7e" providerId="AD" clId="Web-{B0295667-FED6-0C3E-650D-F55BD60AE5A5}" dt="2025-05-20T08:50:44.986" v="1170"/>
        <pc:sldMkLst>
          <pc:docMk/>
          <pc:sldMk cId="643616634" sldId="268"/>
        </pc:sldMkLst>
      </pc:sldChg>
    </pc:docChg>
  </pc:docChgLst>
  <pc:docChgLst>
    <pc:chgData name="TELA CPD" userId="S::telacpd@thomasestley.org.uk::fac35e65-aa5b-4006-9df9-0525e7b63d7e" providerId="AD" clId="Web-{48AF1DDD-ADE0-4321-9B97-F74037A9CAB6}"/>
    <pc:docChg chg="modSld">
      <pc:chgData name="TELA CPD" userId="S::telacpd@thomasestley.org.uk::fac35e65-aa5b-4006-9df9-0525e7b63d7e" providerId="AD" clId="Web-{48AF1DDD-ADE0-4321-9B97-F74037A9CAB6}" dt="2025-07-03T10:45:43.922" v="7" actId="14100"/>
      <pc:docMkLst>
        <pc:docMk/>
      </pc:docMkLst>
      <pc:sldChg chg="delSp modSp">
        <pc:chgData name="TELA CPD" userId="S::telacpd@thomasestley.org.uk::fac35e65-aa5b-4006-9df9-0525e7b63d7e" providerId="AD" clId="Web-{48AF1DDD-ADE0-4321-9B97-F74037A9CAB6}" dt="2025-07-03T10:45:43.922" v="7" actId="14100"/>
        <pc:sldMkLst>
          <pc:docMk/>
          <pc:sldMk cId="4244327576" sldId="265"/>
        </pc:sldMkLst>
      </pc:sldChg>
      <pc:sldChg chg="modSp">
        <pc:chgData name="TELA CPD" userId="S::telacpd@thomasestley.org.uk::fac35e65-aa5b-4006-9df9-0525e7b63d7e" providerId="AD" clId="Web-{48AF1DDD-ADE0-4321-9B97-F74037A9CAB6}" dt="2025-07-03T10:45:19.749" v="3"/>
        <pc:sldMkLst>
          <pc:docMk/>
          <pc:sldMk cId="643616634" sldId="268"/>
        </pc:sldMkLst>
      </pc:sldChg>
    </pc:docChg>
  </pc:docChgLst>
  <pc:docChgLst>
    <pc:chgData name="TELA CPD" userId="S::telacpd@thomasestley.org.uk::fac35e65-aa5b-4006-9df9-0525e7b63d7e" providerId="AD" clId="Web-{2270BB25-E53C-7502-ADE0-E3D94D265E94}"/>
    <pc:docChg chg="modSld">
      <pc:chgData name="TELA CPD" userId="S::telacpd@thomasestley.org.uk::fac35e65-aa5b-4006-9df9-0525e7b63d7e" providerId="AD" clId="Web-{2270BB25-E53C-7502-ADE0-E3D94D265E94}" dt="2025-07-02T14:12:55.628" v="43"/>
      <pc:docMkLst>
        <pc:docMk/>
      </pc:docMkLst>
      <pc:sldChg chg="modSp">
        <pc:chgData name="TELA CPD" userId="S::telacpd@thomasestley.org.uk::fac35e65-aa5b-4006-9df9-0525e7b63d7e" providerId="AD" clId="Web-{2270BB25-E53C-7502-ADE0-E3D94D265E94}" dt="2025-07-02T14:12:55.628" v="43"/>
        <pc:sldMkLst>
          <pc:docMk/>
          <pc:sldMk cId="0" sldId="262"/>
        </pc:sldMkLst>
      </pc:sldChg>
    </pc:docChg>
  </pc:docChgLst>
  <pc:docChgLst>
    <pc:chgData name="TELA CPD" userId="S::telacpd@thomasestley.org.uk::fac35e65-aa5b-4006-9df9-0525e7b63d7e" providerId="AD" clId="Web-{906EAD43-35AF-E165-1568-D3C23807C185}"/>
    <pc:docChg chg="modSld">
      <pc:chgData name="TELA CPD" userId="S::telacpd@thomasestley.org.uk::fac35e65-aa5b-4006-9df9-0525e7b63d7e" providerId="AD" clId="Web-{906EAD43-35AF-E165-1568-D3C23807C185}" dt="2025-06-26T13:28:39.518" v="190"/>
      <pc:docMkLst>
        <pc:docMk/>
      </pc:docMkLst>
      <pc:sldChg chg="addSp delSp modSp">
        <pc:chgData name="TELA CPD" userId="S::telacpd@thomasestley.org.uk::fac35e65-aa5b-4006-9df9-0525e7b63d7e" providerId="AD" clId="Web-{906EAD43-35AF-E165-1568-D3C23807C185}" dt="2025-06-26T13:25:38.724" v="164"/>
        <pc:sldMkLst>
          <pc:docMk/>
          <pc:sldMk cId="0" sldId="256"/>
        </pc:sldMkLst>
      </pc:sldChg>
      <pc:sldChg chg="modSp">
        <pc:chgData name="TELA CPD" userId="S::telacpd@thomasestley.org.uk::fac35e65-aa5b-4006-9df9-0525e7b63d7e" providerId="AD" clId="Web-{906EAD43-35AF-E165-1568-D3C23807C185}" dt="2025-06-26T13:26:30.509" v="180"/>
        <pc:sldMkLst>
          <pc:docMk/>
          <pc:sldMk cId="0" sldId="259"/>
        </pc:sldMkLst>
      </pc:sldChg>
      <pc:sldChg chg="modSp">
        <pc:chgData name="TELA CPD" userId="S::telacpd@thomasestley.org.uk::fac35e65-aa5b-4006-9df9-0525e7b63d7e" providerId="AD" clId="Web-{906EAD43-35AF-E165-1568-D3C23807C185}" dt="2025-06-26T13:26:49.354" v="188"/>
        <pc:sldMkLst>
          <pc:docMk/>
          <pc:sldMk cId="0" sldId="260"/>
        </pc:sldMkLst>
      </pc:sldChg>
      <pc:sldChg chg="addSp delSp modSp">
        <pc:chgData name="TELA CPD" userId="S::telacpd@thomasestley.org.uk::fac35e65-aa5b-4006-9df9-0525e7b63d7e" providerId="AD" clId="Web-{906EAD43-35AF-E165-1568-D3C23807C185}" dt="2025-06-26T13:28:39.518" v="190"/>
        <pc:sldMkLst>
          <pc:docMk/>
          <pc:sldMk cId="0" sldId="262"/>
        </pc:sldMkLst>
      </pc:sldChg>
      <pc:sldChg chg="modSp">
        <pc:chgData name="TELA CPD" userId="S::telacpd@thomasestley.org.uk::fac35e65-aa5b-4006-9df9-0525e7b63d7e" providerId="AD" clId="Web-{906EAD43-35AF-E165-1568-D3C23807C185}" dt="2025-06-26T13:26:15.633" v="176"/>
        <pc:sldMkLst>
          <pc:docMk/>
          <pc:sldMk cId="0" sldId="263"/>
        </pc:sldMkLst>
      </pc:sldChg>
      <pc:sldChg chg="modSp">
        <pc:chgData name="TELA CPD" userId="S::telacpd@thomasestley.org.uk::fac35e65-aa5b-4006-9df9-0525e7b63d7e" providerId="AD" clId="Web-{906EAD43-35AF-E165-1568-D3C23807C185}" dt="2025-06-26T12:17:12.592" v="53"/>
        <pc:sldMkLst>
          <pc:docMk/>
          <pc:sldMk cId="2170019174" sldId="269"/>
        </pc:sldMkLst>
      </pc:sldChg>
      <pc:sldChg chg="modSp">
        <pc:chgData name="TELA CPD" userId="S::telacpd@thomasestley.org.uk::fac35e65-aa5b-4006-9df9-0525e7b63d7e" providerId="AD" clId="Web-{906EAD43-35AF-E165-1568-D3C23807C185}" dt="2025-06-26T12:17:18.389" v="57"/>
        <pc:sldMkLst>
          <pc:docMk/>
          <pc:sldMk cId="20184827" sldId="270"/>
        </pc:sldMkLst>
      </pc:sldChg>
      <pc:sldChg chg="modSp">
        <pc:chgData name="TELA CPD" userId="S::telacpd@thomasestley.org.uk::fac35e65-aa5b-4006-9df9-0525e7b63d7e" providerId="AD" clId="Web-{906EAD43-35AF-E165-1568-D3C23807C185}" dt="2025-06-26T12:17:21.999" v="59"/>
        <pc:sldMkLst>
          <pc:docMk/>
          <pc:sldMk cId="2177665607" sldId="271"/>
        </pc:sldMkLst>
      </pc:sldChg>
    </pc:docChg>
  </pc:docChgLst>
  <pc:docChgLst>
    <pc:chgData name="TELA CPD" userId="S::telacpd@thomasestley.org.uk::fac35e65-aa5b-4006-9df9-0525e7b63d7e" providerId="AD" clId="Web-{193B46F7-2AA2-A666-5EC6-6764254CADE5}"/>
    <pc:docChg chg="modSld">
      <pc:chgData name="TELA CPD" userId="S::telacpd@thomasestley.org.uk::fac35e65-aa5b-4006-9df9-0525e7b63d7e" providerId="AD" clId="Web-{193B46F7-2AA2-A666-5EC6-6764254CADE5}" dt="2025-06-17T10:37:53.471" v="1"/>
      <pc:docMkLst>
        <pc:docMk/>
      </pc:docMkLst>
      <pc:sldChg chg="modSp">
        <pc:chgData name="TELA CPD" userId="S::telacpd@thomasestley.org.uk::fac35e65-aa5b-4006-9df9-0525e7b63d7e" providerId="AD" clId="Web-{193B46F7-2AA2-A666-5EC6-6764254CADE5}" dt="2025-06-17T10:37:53.471" v="1"/>
        <pc:sldMkLst>
          <pc:docMk/>
          <pc:sldMk cId="0" sldId="259"/>
        </pc:sldMkLst>
      </pc:sldChg>
    </pc:docChg>
  </pc:docChgLst>
  <pc:docChgLst>
    <pc:chgData name="TELA CPD" userId="S::telacpd@thomasestley.org.uk::fac35e65-aa5b-4006-9df9-0525e7b63d7e" providerId="AD" clId="Web-{FCAEC449-E4D0-2D39-C7E2-61DA6C7204A5}"/>
    <pc:docChg chg="modSld">
      <pc:chgData name="TELA CPD" userId="S::telacpd@thomasestley.org.uk::fac35e65-aa5b-4006-9df9-0525e7b63d7e" providerId="AD" clId="Web-{FCAEC449-E4D0-2D39-C7E2-61DA6C7204A5}" dt="2025-05-22T11:35:08.593" v="1"/>
      <pc:docMkLst>
        <pc:docMk/>
      </pc:docMkLst>
      <pc:sldChg chg="modSp">
        <pc:chgData name="TELA CPD" userId="S::telacpd@thomasestley.org.uk::fac35e65-aa5b-4006-9df9-0525e7b63d7e" providerId="AD" clId="Web-{FCAEC449-E4D0-2D39-C7E2-61DA6C7204A5}" dt="2025-05-22T11:35:08.593" v="1"/>
        <pc:sldMkLst>
          <pc:docMk/>
          <pc:sldMk cId="0" sldId="263"/>
        </pc:sldMkLst>
      </pc:sldChg>
    </pc:docChg>
  </pc:docChgLst>
  <pc:docChgLst>
    <pc:chgData name="TELA CPD" userId="S::telacpd@thomasestley.org.uk::fac35e65-aa5b-4006-9df9-0525e7b63d7e" providerId="AD" clId="Web-{FDE49A7A-B75B-FD4C-303D-96ABAF004D00}"/>
    <pc:docChg chg="modSld">
      <pc:chgData name="TELA CPD" userId="S::telacpd@thomasestley.org.uk::fac35e65-aa5b-4006-9df9-0525e7b63d7e" providerId="AD" clId="Web-{FDE49A7A-B75B-FD4C-303D-96ABAF004D00}" dt="2025-06-19T09:06:05.459" v="533"/>
      <pc:docMkLst>
        <pc:docMk/>
      </pc:docMkLst>
      <pc:sldChg chg="modSp">
        <pc:chgData name="TELA CPD" userId="S::telacpd@thomasestley.org.uk::fac35e65-aa5b-4006-9df9-0525e7b63d7e" providerId="AD" clId="Web-{FDE49A7A-B75B-FD4C-303D-96ABAF004D00}" dt="2025-06-19T09:06:05.459" v="533"/>
        <pc:sldMkLst>
          <pc:docMk/>
          <pc:sldMk cId="0" sldId="263"/>
        </pc:sldMkLst>
      </pc:sldChg>
      <pc:sldChg chg="modSp">
        <pc:chgData name="TELA CPD" userId="S::telacpd@thomasestley.org.uk::fac35e65-aa5b-4006-9df9-0525e7b63d7e" providerId="AD" clId="Web-{FDE49A7A-B75B-FD4C-303D-96ABAF004D00}" dt="2025-06-19T09:05:27.770" v="525"/>
        <pc:sldMkLst>
          <pc:docMk/>
          <pc:sldMk cId="2170019174" sldId="269"/>
        </pc:sldMkLst>
      </pc:sldChg>
      <pc:sldChg chg="modSp">
        <pc:chgData name="TELA CPD" userId="S::telacpd@thomasestley.org.uk::fac35e65-aa5b-4006-9df9-0525e7b63d7e" providerId="AD" clId="Web-{FDE49A7A-B75B-FD4C-303D-96ABAF004D00}" dt="2025-06-19T09:05:37.645" v="529"/>
        <pc:sldMkLst>
          <pc:docMk/>
          <pc:sldMk cId="20184827" sldId="270"/>
        </pc:sldMkLst>
      </pc:sldChg>
      <pc:sldChg chg="modSp">
        <pc:chgData name="TELA CPD" userId="S::telacpd@thomasestley.org.uk::fac35e65-aa5b-4006-9df9-0525e7b63d7e" providerId="AD" clId="Web-{FDE49A7A-B75B-FD4C-303D-96ABAF004D00}" dt="2025-06-19T09:05:43.348" v="531"/>
        <pc:sldMkLst>
          <pc:docMk/>
          <pc:sldMk cId="2177665607" sldId="271"/>
        </pc:sldMkLst>
      </pc:sldChg>
    </pc:docChg>
  </pc:docChgLst>
  <pc:docChgLst>
    <pc:chgData name="TELA CPD" userId="S::telacpd@thomasestley.org.uk::fac35e65-aa5b-4006-9df9-0525e7b63d7e" providerId="AD" clId="Web-{355F29A6-2ED1-F22D-41EF-1F106FB6F9E8}"/>
    <pc:docChg chg="modSld">
      <pc:chgData name="TELA CPD" userId="S::telacpd@thomasestley.org.uk::fac35e65-aa5b-4006-9df9-0525e7b63d7e" providerId="AD" clId="Web-{355F29A6-2ED1-F22D-41EF-1F106FB6F9E8}" dt="2025-06-26T10:09:27.414" v="55"/>
      <pc:docMkLst>
        <pc:docMk/>
      </pc:docMkLst>
    </pc:docChg>
  </pc:docChgLst>
  <pc:docChgLst>
    <pc:chgData name="TELA CPD" userId="S::telacpd@thomasestley.org.uk::fac35e65-aa5b-4006-9df9-0525e7b63d7e" providerId="AD" clId="Web-{B726F3BC-2D5F-8028-0637-B3A2BBAD9580}"/>
    <pc:docChg chg="modSld">
      <pc:chgData name="TELA CPD" userId="S::telacpd@thomasestley.org.uk::fac35e65-aa5b-4006-9df9-0525e7b63d7e" providerId="AD" clId="Web-{B726F3BC-2D5F-8028-0637-B3A2BBAD9580}" dt="2025-06-20T10:30:17.720" v="87"/>
      <pc:docMkLst>
        <pc:docMk/>
      </pc:docMkLst>
      <pc:sldChg chg="modSp">
        <pc:chgData name="TELA CPD" userId="S::telacpd@thomasestley.org.uk::fac35e65-aa5b-4006-9df9-0525e7b63d7e" providerId="AD" clId="Web-{B726F3BC-2D5F-8028-0637-B3A2BBAD9580}" dt="2025-06-20T10:28:57.718" v="65"/>
        <pc:sldMkLst>
          <pc:docMk/>
          <pc:sldMk cId="2170019174" sldId="269"/>
        </pc:sldMkLst>
      </pc:sldChg>
      <pc:sldChg chg="modSp">
        <pc:chgData name="TELA CPD" userId="S::telacpd@thomasestley.org.uk::fac35e65-aa5b-4006-9df9-0525e7b63d7e" providerId="AD" clId="Web-{B726F3BC-2D5F-8028-0637-B3A2BBAD9580}" dt="2025-06-20T10:29:54.376" v="79"/>
        <pc:sldMkLst>
          <pc:docMk/>
          <pc:sldMk cId="20184827" sldId="270"/>
        </pc:sldMkLst>
      </pc:sldChg>
      <pc:sldChg chg="modSp">
        <pc:chgData name="TELA CPD" userId="S::telacpd@thomasestley.org.uk::fac35e65-aa5b-4006-9df9-0525e7b63d7e" providerId="AD" clId="Web-{B726F3BC-2D5F-8028-0637-B3A2BBAD9580}" dt="2025-06-20T10:30:17.720" v="87"/>
        <pc:sldMkLst>
          <pc:docMk/>
          <pc:sldMk cId="2177665607" sldId="271"/>
        </pc:sldMkLst>
      </pc:sldChg>
    </pc:docChg>
  </pc:docChgLst>
  <pc:docChgLst>
    <pc:chgData name="TELA CPD" userId="S::telacpd@thomasestley.org.uk::fac35e65-aa5b-4006-9df9-0525e7b63d7e" providerId="AD" clId="Web-{F197B17A-FE07-656B-1ACA-A74B23CD5285}"/>
    <pc:docChg chg="modSld">
      <pc:chgData name="TELA CPD" userId="S::telacpd@thomasestley.org.uk::fac35e65-aa5b-4006-9df9-0525e7b63d7e" providerId="AD" clId="Web-{F197B17A-FE07-656B-1ACA-A74B23CD5285}" dt="2025-06-27T09:07:23.444" v="3"/>
      <pc:docMkLst>
        <pc:docMk/>
      </pc:docMkLst>
      <pc:sldChg chg="modSp">
        <pc:chgData name="TELA CPD" userId="S::telacpd@thomasestley.org.uk::fac35e65-aa5b-4006-9df9-0525e7b63d7e" providerId="AD" clId="Web-{F197B17A-FE07-656B-1ACA-A74B23CD5285}" dt="2025-06-27T09:07:23.444" v="3"/>
        <pc:sldMkLst>
          <pc:docMk/>
          <pc:sldMk cId="0" sldId="259"/>
        </pc:sldMkLst>
      </pc:sldChg>
      <pc:sldChg chg="modSp">
        <pc:chgData name="TELA CPD" userId="S::telacpd@thomasestley.org.uk::fac35e65-aa5b-4006-9df9-0525e7b63d7e" providerId="AD" clId="Web-{F197B17A-FE07-656B-1ACA-A74B23CD5285}" dt="2025-06-27T09:07:04.241" v="1"/>
        <pc:sldMkLst>
          <pc:docMk/>
          <pc:sldMk cId="0" sldId="263"/>
        </pc:sldMkLst>
      </pc:sldChg>
    </pc:docChg>
  </pc:docChgLst>
  <pc:docChgLst>
    <pc:chgData name="TELA CPD" userId="S::telacpd@thomasestley.org.uk::fac35e65-aa5b-4006-9df9-0525e7b63d7e" providerId="AD" clId="Web-{5B429F74-EB84-A656-3C2F-F7A2ECF6B2BD}"/>
    <pc:docChg chg="sldOrd">
      <pc:chgData name="TELA CPD" userId="S::telacpd@thomasestley.org.uk::fac35e65-aa5b-4006-9df9-0525e7b63d7e" providerId="AD" clId="Web-{5B429F74-EB84-A656-3C2F-F7A2ECF6B2BD}" dt="2025-05-20T10:09:37.107" v="13"/>
      <pc:docMkLst>
        <pc:docMk/>
      </pc:docMkLst>
      <pc:sldChg chg="ord">
        <pc:chgData name="TELA CPD" userId="S::telacpd@thomasestley.org.uk::fac35e65-aa5b-4006-9df9-0525e7b63d7e" providerId="AD" clId="Web-{5B429F74-EB84-A656-3C2F-F7A2ECF6B2BD}" dt="2025-05-20T10:09:37.107" v="13"/>
        <pc:sldMkLst>
          <pc:docMk/>
          <pc:sldMk cId="2170019174" sldId="269"/>
        </pc:sldMkLst>
      </pc:sldChg>
      <pc:sldChg chg="ord">
        <pc:chgData name="TELA CPD" userId="S::telacpd@thomasestley.org.uk::fac35e65-aa5b-4006-9df9-0525e7b63d7e" providerId="AD" clId="Web-{5B429F74-EB84-A656-3C2F-F7A2ECF6B2BD}" dt="2025-05-20T10:09:12.403" v="8"/>
        <pc:sldMkLst>
          <pc:docMk/>
          <pc:sldMk cId="20184827" sldId="270"/>
        </pc:sldMkLst>
      </pc:sldChg>
      <pc:sldChg chg="ord">
        <pc:chgData name="TELA CPD" userId="S::telacpd@thomasestley.org.uk::fac35e65-aa5b-4006-9df9-0525e7b63d7e" providerId="AD" clId="Web-{5B429F74-EB84-A656-3C2F-F7A2ECF6B2BD}" dt="2025-05-20T10:09:25.263" v="12"/>
        <pc:sldMkLst>
          <pc:docMk/>
          <pc:sldMk cId="2177665607" sldId="271"/>
        </pc:sldMkLst>
      </pc:sldChg>
    </pc:docChg>
  </pc:docChgLst>
  <pc:docChgLst>
    <pc:chgData name="TELA CPD" userId="S::telacpd@thomasestley.org.uk::fac35e65-aa5b-4006-9df9-0525e7b63d7e" providerId="AD" clId="Web-{BB1647FD-6EA6-8321-3D3F-6D78392AA550}"/>
    <pc:docChg chg="modSld">
      <pc:chgData name="TELA CPD" userId="S::telacpd@thomasestley.org.uk::fac35e65-aa5b-4006-9df9-0525e7b63d7e" providerId="AD" clId="Web-{BB1647FD-6EA6-8321-3D3F-6D78392AA550}" dt="2025-06-02T10:46:22.965" v="71"/>
      <pc:docMkLst>
        <pc:docMk/>
      </pc:docMkLst>
      <pc:sldChg chg="modSp">
        <pc:chgData name="TELA CPD" userId="S::telacpd@thomasestley.org.uk::fac35e65-aa5b-4006-9df9-0525e7b63d7e" providerId="AD" clId="Web-{BB1647FD-6EA6-8321-3D3F-6D78392AA550}" dt="2025-06-02T10:46:22.965" v="71"/>
        <pc:sldMkLst>
          <pc:docMk/>
          <pc:sldMk cId="0" sldId="256"/>
        </pc:sldMkLst>
      </pc:sldChg>
    </pc:docChg>
  </pc:docChgLst>
  <pc:docChgLst>
    <pc:chgData name="TELA CPD" userId="S::telacpd@thomasestley.org.uk::fac35e65-aa5b-4006-9df9-0525e7b63d7e" providerId="AD" clId="Web-{23182856-B836-F15A-8A6B-F903DEC2F878}"/>
    <pc:docChg chg="modSld">
      <pc:chgData name="TELA CPD" userId="S::telacpd@thomasestley.org.uk::fac35e65-aa5b-4006-9df9-0525e7b63d7e" providerId="AD" clId="Web-{23182856-B836-F15A-8A6B-F903DEC2F878}" dt="2025-06-26T10:51:41.599" v="21"/>
      <pc:docMkLst>
        <pc:docMk/>
      </pc:docMkLst>
      <pc:sldChg chg="modSp">
        <pc:chgData name="TELA CPD" userId="S::telacpd@thomasestley.org.uk::fac35e65-aa5b-4006-9df9-0525e7b63d7e" providerId="AD" clId="Web-{23182856-B836-F15A-8A6B-F903DEC2F878}" dt="2025-06-26T10:51:30.646" v="17"/>
        <pc:sldMkLst>
          <pc:docMk/>
          <pc:sldMk cId="2170019174" sldId="269"/>
        </pc:sldMkLst>
      </pc:sldChg>
      <pc:sldChg chg="modSp">
        <pc:chgData name="TELA CPD" userId="S::telacpd@thomasestley.org.uk::fac35e65-aa5b-4006-9df9-0525e7b63d7e" providerId="AD" clId="Web-{23182856-B836-F15A-8A6B-F903DEC2F878}" dt="2025-06-26T10:51:35.411" v="19"/>
        <pc:sldMkLst>
          <pc:docMk/>
          <pc:sldMk cId="20184827" sldId="270"/>
        </pc:sldMkLst>
      </pc:sldChg>
      <pc:sldChg chg="modSp">
        <pc:chgData name="TELA CPD" userId="S::telacpd@thomasestley.org.uk::fac35e65-aa5b-4006-9df9-0525e7b63d7e" providerId="AD" clId="Web-{23182856-B836-F15A-8A6B-F903DEC2F878}" dt="2025-06-26T10:51:41.599" v="21"/>
        <pc:sldMkLst>
          <pc:docMk/>
          <pc:sldMk cId="2177665607" sldId="271"/>
        </pc:sldMkLst>
      </pc:sldChg>
    </pc:docChg>
  </pc:docChgLst>
  <pc:docChgLst>
    <pc:chgData name="TELA CPD" userId="S::telacpd@thomasestley.org.uk::fac35e65-aa5b-4006-9df9-0525e7b63d7e" providerId="AD" clId="Web-{6644D39E-9219-061A-C0E4-E32340E5E9A3}"/>
    <pc:docChg chg="modSld">
      <pc:chgData name="TELA CPD" userId="S::telacpd@thomasestley.org.uk::fac35e65-aa5b-4006-9df9-0525e7b63d7e" providerId="AD" clId="Web-{6644D39E-9219-061A-C0E4-E32340E5E9A3}" dt="2025-08-28T10:17:39.165" v="25"/>
      <pc:docMkLst>
        <pc:docMk/>
      </pc:docMkLst>
      <pc:sldChg chg="modSp">
        <pc:chgData name="TELA CPD" userId="S::telacpd@thomasestley.org.uk::fac35e65-aa5b-4006-9df9-0525e7b63d7e" providerId="AD" clId="Web-{6644D39E-9219-061A-C0E4-E32340E5E9A3}" dt="2025-08-28T10:17:39.165" v="25"/>
        <pc:sldMkLst>
          <pc:docMk/>
          <pc:sldMk cId="643616634" sldId="268"/>
        </pc:sldMkLst>
        <pc:graphicFrameChg chg="mod modGraphic">
          <ac:chgData name="TELA CPD" userId="S::telacpd@thomasestley.org.uk::fac35e65-aa5b-4006-9df9-0525e7b63d7e" providerId="AD" clId="Web-{6644D39E-9219-061A-C0E4-E32340E5E9A3}" dt="2025-08-28T10:17:39.165" v="25"/>
          <ac:graphicFrameMkLst>
            <pc:docMk/>
            <pc:sldMk cId="643616634" sldId="268"/>
            <ac:graphicFrameMk id="4" creationId="{00000000-0000-0000-0000-000000000000}"/>
          </ac:graphicFrameMkLst>
        </pc:graphicFrameChg>
      </pc:sldChg>
    </pc:docChg>
  </pc:docChgLst>
  <pc:docChgLst>
    <pc:chgData name="TELA CPD" userId="S::telacpd@thomasestley.org.uk::fac35e65-aa5b-4006-9df9-0525e7b63d7e" providerId="AD" clId="Web-{D589518C-D884-CA9D-AFD2-B624B2CB0DB8}"/>
    <pc:docChg chg="modSld">
      <pc:chgData name="TELA CPD" userId="S::telacpd@thomasestley.org.uk::fac35e65-aa5b-4006-9df9-0525e7b63d7e" providerId="AD" clId="Web-{D589518C-D884-CA9D-AFD2-B624B2CB0DB8}" dt="2025-06-03T08:43:54.254" v="7"/>
      <pc:docMkLst>
        <pc:docMk/>
      </pc:docMkLst>
      <pc:sldChg chg="modSp">
        <pc:chgData name="TELA CPD" userId="S::telacpd@thomasestley.org.uk::fac35e65-aa5b-4006-9df9-0525e7b63d7e" providerId="AD" clId="Web-{D589518C-D884-CA9D-AFD2-B624B2CB0DB8}" dt="2025-06-03T08:43:02.767" v="1"/>
        <pc:sldMkLst>
          <pc:docMk/>
          <pc:sldMk cId="2170019174" sldId="269"/>
        </pc:sldMkLst>
      </pc:sldChg>
      <pc:sldChg chg="modSp">
        <pc:chgData name="TELA CPD" userId="S::telacpd@thomasestley.org.uk::fac35e65-aa5b-4006-9df9-0525e7b63d7e" providerId="AD" clId="Web-{D589518C-D884-CA9D-AFD2-B624B2CB0DB8}" dt="2025-06-03T08:43:54.254" v="7"/>
        <pc:sldMkLst>
          <pc:docMk/>
          <pc:sldMk cId="20184827" sldId="270"/>
        </pc:sldMkLst>
      </pc:sldChg>
    </pc:docChg>
  </pc:docChgLst>
  <pc:docChgLst>
    <pc:chgData name="TELA CPD" userId="S::telacpd@thomasestley.org.uk::fac35e65-aa5b-4006-9df9-0525e7b63d7e" providerId="AD" clId="Web-{EE153851-7C4C-B7BD-6689-B24AB5103637}"/>
    <pc:docChg chg="modSld">
      <pc:chgData name="TELA CPD" userId="S::telacpd@thomasestley.org.uk::fac35e65-aa5b-4006-9df9-0525e7b63d7e" providerId="AD" clId="Web-{EE153851-7C4C-B7BD-6689-B24AB5103637}" dt="2025-05-15T13:27:01.713" v="59"/>
      <pc:docMkLst>
        <pc:docMk/>
      </pc:docMkLst>
      <pc:sldChg chg="delSp modSp">
        <pc:chgData name="TELA CPD" userId="S::telacpd@thomasestley.org.uk::fac35e65-aa5b-4006-9df9-0525e7b63d7e" providerId="AD" clId="Web-{EE153851-7C4C-B7BD-6689-B24AB5103637}" dt="2025-05-15T13:27:01.713" v="59"/>
        <pc:sldMkLst>
          <pc:docMk/>
          <pc:sldMk cId="2170019174" sldId="269"/>
        </pc:sldMkLst>
      </pc:sldChg>
      <pc:sldChg chg="modSp">
        <pc:chgData name="TELA CPD" userId="S::telacpd@thomasestley.org.uk::fac35e65-aa5b-4006-9df9-0525e7b63d7e" providerId="AD" clId="Web-{EE153851-7C4C-B7BD-6689-B24AB5103637}" dt="2025-05-15T13:25:56.976" v="9"/>
        <pc:sldMkLst>
          <pc:docMk/>
          <pc:sldMk cId="20184827" sldId="270"/>
        </pc:sldMkLst>
      </pc:sldChg>
      <pc:sldChg chg="modSp">
        <pc:chgData name="TELA CPD" userId="S::telacpd@thomasestley.org.uk::fac35e65-aa5b-4006-9df9-0525e7b63d7e" providerId="AD" clId="Web-{EE153851-7C4C-B7BD-6689-B24AB5103637}" dt="2025-05-15T13:26:03.102" v="13"/>
        <pc:sldMkLst>
          <pc:docMk/>
          <pc:sldMk cId="2177665607" sldId="271"/>
        </pc:sldMkLst>
      </pc:sldChg>
    </pc:docChg>
  </pc:docChgLst>
  <pc:docChgLst>
    <pc:chgData name="TELA CPD" userId="S::telacpd@thomasestley.org.uk::fac35e65-aa5b-4006-9df9-0525e7b63d7e" providerId="AD" clId="Web-{BFAC4F51-3C08-8E75-F84F-181D75037EF0}"/>
    <pc:docChg chg="modSld">
      <pc:chgData name="TELA CPD" userId="S::telacpd@thomasestley.org.uk::fac35e65-aa5b-4006-9df9-0525e7b63d7e" providerId="AD" clId="Web-{BFAC4F51-3C08-8E75-F84F-181D75037EF0}" dt="2025-06-10T10:32:38.577" v="305"/>
      <pc:docMkLst>
        <pc:docMk/>
      </pc:docMkLst>
      <pc:sldChg chg="modSp">
        <pc:chgData name="TELA CPD" userId="S::telacpd@thomasestley.org.uk::fac35e65-aa5b-4006-9df9-0525e7b63d7e" providerId="AD" clId="Web-{BFAC4F51-3C08-8E75-F84F-181D75037EF0}" dt="2025-06-10T10:28:37.790" v="218"/>
        <pc:sldMkLst>
          <pc:docMk/>
          <pc:sldMk cId="0" sldId="256"/>
        </pc:sldMkLst>
      </pc:sldChg>
      <pc:sldChg chg="modSp">
        <pc:chgData name="TELA CPD" userId="S::telacpd@thomasestley.org.uk::fac35e65-aa5b-4006-9df9-0525e7b63d7e" providerId="AD" clId="Web-{BFAC4F51-3C08-8E75-F84F-181D75037EF0}" dt="2025-06-10T10:30:42.308" v="266"/>
        <pc:sldMkLst>
          <pc:docMk/>
          <pc:sldMk cId="0" sldId="259"/>
        </pc:sldMkLst>
      </pc:sldChg>
      <pc:sldChg chg="modSp">
        <pc:chgData name="TELA CPD" userId="S::telacpd@thomasestley.org.uk::fac35e65-aa5b-4006-9df9-0525e7b63d7e" providerId="AD" clId="Web-{BFAC4F51-3C08-8E75-F84F-181D75037EF0}" dt="2025-06-10T10:30:13.870" v="246"/>
        <pc:sldMkLst>
          <pc:docMk/>
          <pc:sldMk cId="0" sldId="260"/>
        </pc:sldMkLst>
      </pc:sldChg>
      <pc:sldChg chg="modSp">
        <pc:chgData name="TELA CPD" userId="S::telacpd@thomasestley.org.uk::fac35e65-aa5b-4006-9df9-0525e7b63d7e" providerId="AD" clId="Web-{BFAC4F51-3C08-8E75-F84F-181D75037EF0}" dt="2025-06-10T10:31:11.356" v="269" actId="20577"/>
        <pc:sldMkLst>
          <pc:docMk/>
          <pc:sldMk cId="0" sldId="262"/>
        </pc:sldMkLst>
      </pc:sldChg>
      <pc:sldChg chg="modSp">
        <pc:chgData name="TELA CPD" userId="S::telacpd@thomasestley.org.uk::fac35e65-aa5b-4006-9df9-0525e7b63d7e" providerId="AD" clId="Web-{BFAC4F51-3C08-8E75-F84F-181D75037EF0}" dt="2025-06-10T10:25:16.035" v="151"/>
        <pc:sldMkLst>
          <pc:docMk/>
          <pc:sldMk cId="0" sldId="263"/>
        </pc:sldMkLst>
      </pc:sldChg>
      <pc:sldChg chg="modSp">
        <pc:chgData name="TELA CPD" userId="S::telacpd@thomasestley.org.uk::fac35e65-aa5b-4006-9df9-0525e7b63d7e" providerId="AD" clId="Web-{BFAC4F51-3C08-8E75-F84F-181D75037EF0}" dt="2025-06-10T10:29:07.369" v="234"/>
        <pc:sldMkLst>
          <pc:docMk/>
          <pc:sldMk cId="3579674505" sldId="267"/>
        </pc:sldMkLst>
      </pc:sldChg>
      <pc:sldChg chg="modSp">
        <pc:chgData name="TELA CPD" userId="S::telacpd@thomasestley.org.uk::fac35e65-aa5b-4006-9df9-0525e7b63d7e" providerId="AD" clId="Web-{BFAC4F51-3C08-8E75-F84F-181D75037EF0}" dt="2025-06-10T10:23:49.189" v="127"/>
        <pc:sldMkLst>
          <pc:docMk/>
          <pc:sldMk cId="643616634" sldId="268"/>
        </pc:sldMkLst>
      </pc:sldChg>
      <pc:sldChg chg="modSp">
        <pc:chgData name="TELA CPD" userId="S::telacpd@thomasestley.org.uk::fac35e65-aa5b-4006-9df9-0525e7b63d7e" providerId="AD" clId="Web-{BFAC4F51-3C08-8E75-F84F-181D75037EF0}" dt="2025-06-10T10:32:32.186" v="291"/>
        <pc:sldMkLst>
          <pc:docMk/>
          <pc:sldMk cId="2177665607" sldId="27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A2B362-6B5C-45FB-AB81-5589CC90361D}" type="datetimeFigureOut">
              <a:rPr lang="en-GB" smtClean="0"/>
              <a:t>28/08/2025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7D792-62F8-475A-A8BF-1DDC54899A4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6A25A-F54F-482D-8A54-42165BBE4E5F}" type="datetime1">
              <a:rPr lang="en-GB" smtClean="0"/>
              <a:t>28/08/2025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telacpd@thomasestley.org.uk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01E1-18F9-4083-83CB-128C81446D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0646-2A07-4EC2-98BE-04D47113CE3F}" type="datetime1">
              <a:rPr lang="en-GB" smtClean="0"/>
              <a:t>28/08/2025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telacpd@thomasestley.org.uk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01E1-18F9-4083-83CB-128C81446D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81AEB-A104-4E1B-B7CD-2C21DB809A63}" type="datetime1">
              <a:rPr lang="en-GB" smtClean="0"/>
              <a:t>28/08/2025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telacpd@thomasestley.org.uk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01E1-18F9-4083-83CB-128C81446D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F797-6E67-4692-B767-9B22E6E1AAD0}" type="datetime1">
              <a:rPr lang="en-GB" smtClean="0"/>
              <a:t>28/08/2025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telacpd@thomasestley.org.uk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01E1-18F9-4083-83CB-128C81446D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C747D-405D-4283-81B9-56A5FA86E632}" type="datetime1">
              <a:rPr lang="en-GB" smtClean="0"/>
              <a:t>28/08/2025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telacpd@thomasestley.org.uk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01E1-18F9-4083-83CB-128C81446D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1AEC1-534A-46EF-86B8-C4C2B63E9B10}" type="datetime1">
              <a:rPr lang="en-GB" smtClean="0"/>
              <a:t>28/08/2025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telacpd@thomasestley.org.uk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01E1-18F9-4083-83CB-128C81446D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E89F3-5C8C-4957-B24B-D447C7AE34DD}" type="datetime1">
              <a:rPr lang="en-GB" smtClean="0"/>
              <a:t>28/08/2025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telacpd@thomasestley.org.uk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01E1-18F9-4083-83CB-128C81446D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B738-072D-4CA5-B2B3-CBA3258580E2}" type="datetime1">
              <a:rPr lang="en-GB" smtClean="0"/>
              <a:t>28/08/2025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telacpd@thomasestley.org.uk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01E1-18F9-4083-83CB-128C81446D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6A33-1DFA-4465-84D6-CC3E354495A6}" type="datetime1">
              <a:rPr lang="en-GB" smtClean="0"/>
              <a:t>28/08/2025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telacpd@thomasestley.org.uk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01E1-18F9-4083-83CB-128C81446D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833E-BB83-4EED-BCB7-3E38835AB5FD}" type="datetime1">
              <a:rPr lang="en-GB" smtClean="0"/>
              <a:t>28/08/2025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telacpd@thomasestley.org.uk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01E1-18F9-4083-83CB-128C81446D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7AF6-05DF-427A-AF54-CD99C5EA83C8}" type="datetime1">
              <a:rPr lang="en-GB" smtClean="0"/>
              <a:t>28/08/2025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telacpd@thomasestley.org.uk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01E1-18F9-4083-83CB-128C81446D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D3953-607C-4F10-80C2-51FFF2088F47}" type="datetime1">
              <a:rPr lang="en-GB" smtClean="0"/>
              <a:t>28/08/2025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telacpd@thomasestley.org.uk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401E1-18F9-4083-83CB-128C81446DC3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dmin@futuresteachingalliance.org.uk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dmin@futuresteachingalliance.org.uk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dmin@futuresteachingalliance.org.uk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230800"/>
              </p:ext>
            </p:extLst>
          </p:nvPr>
        </p:nvGraphicFramePr>
        <p:xfrm>
          <a:off x="412460" y="976390"/>
          <a:ext cx="8136906" cy="4859248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356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19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 pitchFamily="34" charset="0"/>
                        </a:rPr>
                        <a:t>Network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 pitchFamily="34" charset="0"/>
                        </a:rPr>
                        <a:t>Content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400" b="1" i="0" u="none" strike="noStrike" noProof="0" dirty="0">
                          <a:latin typeface="Candara"/>
                        </a:rPr>
                        <a:t>Date and time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 pitchFamily="34" charset="0"/>
                        </a:rPr>
                        <a:t>Cost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Venue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>
                          <a:latin typeface="Candara"/>
                        </a:rPr>
                        <a:t>Module leads</a:t>
                      </a:r>
                      <a:endParaRPr lang="en-GB" sz="1400" b="1" dirty="0">
                        <a:latin typeface="Candara" pitchFamily="34" charset="0"/>
                      </a:endParaRPr>
                    </a:p>
                    <a:p>
                      <a:pPr algn="l"/>
                      <a:endParaRPr lang="en-GB" sz="1400" b="1" dirty="0">
                        <a:latin typeface="Candara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FEI &amp; TELA 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SSAT Effective Primary Subject Leadership programme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(EPSL)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Five modules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100" b="1" dirty="0">
                          <a:latin typeface="Candara" panose="020E0502030303020204" pitchFamily="34" charset="0"/>
                        </a:rPr>
                        <a:t>Accreditation: 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100" dirty="0">
                          <a:latin typeface="Candara" panose="020E0502030303020204" pitchFamily="34" charset="0"/>
                        </a:rPr>
                        <a:t>The programme is accredited by SSAT and participants will receive a certificate for modules completed.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1" i="0" u="sng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Wednesday</a:t>
                      </a:r>
                      <a:endParaRPr lang="en-US" u="sng" dirty="0"/>
                    </a:p>
                    <a:p>
                      <a:pPr lvl="0" algn="ctr">
                        <a:buNone/>
                      </a:pPr>
                      <a:endParaRPr lang="en-GB" sz="1100" b="1" i="0" u="none" strike="noStrike" noProof="0" dirty="0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 01 Oct  ’25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 29 October ’25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21 January ’26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11 March ’26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24 June ’26</a:t>
                      </a:r>
                    </a:p>
                    <a:p>
                      <a:pPr lvl="0" algn="ctr">
                        <a:buNone/>
                      </a:pPr>
                      <a:endParaRPr lang="en-GB" sz="1100" b="1" i="0" u="none" strike="noStrike" noProof="0" dirty="0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1.30pm – 3.30pm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£249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TELA - </a:t>
                      </a:r>
                      <a:endParaRPr lang="en-US"/>
                    </a:p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Thomas Estley Community College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 LE9 6PT </a:t>
                      </a:r>
                    </a:p>
                    <a:p>
                      <a:pPr lvl="0" algn="ctr">
                        <a:buNone/>
                      </a:pPr>
                      <a:endParaRPr lang="en-GB" sz="1100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Emma Clark</a:t>
                      </a:r>
                    </a:p>
                    <a:p>
                      <a:pPr lvl="0">
                        <a:buNone/>
                      </a:pP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Tim Barrow</a:t>
                      </a:r>
                    </a:p>
                    <a:p>
                      <a:pPr lvl="0">
                        <a:buNone/>
                      </a:pP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Lorna Townsend</a:t>
                      </a:r>
                    </a:p>
                    <a:p>
                      <a:pPr lvl="0">
                        <a:buNone/>
                      </a:pP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Matt Sexton</a:t>
                      </a:r>
                    </a:p>
                    <a:p>
                      <a:pPr lvl="0">
                        <a:buNone/>
                      </a:pP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Vina Pankhania</a:t>
                      </a:r>
                    </a:p>
                    <a:p>
                      <a:pPr lvl="0">
                        <a:buNone/>
                      </a:pPr>
                      <a:endParaRPr lang="en-GB" sz="1100" b="1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9107651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FEI &amp; TELA 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SSAT Leaders for the Future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Programme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(L4F)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Seven modules</a:t>
                      </a:r>
                    </a:p>
                    <a:p>
                      <a:pPr lvl="0">
                        <a:buNone/>
                      </a:pPr>
                      <a:endParaRPr lang="en-GB" sz="1400" b="1" dirty="0">
                        <a:solidFill>
                          <a:srgbClr val="7030A0"/>
                        </a:solidFill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ndara" panose="020E0502030303020204" pitchFamily="34" charset="0"/>
                          <a:ea typeface="+mn-ea"/>
                          <a:cs typeface="+mn-cs"/>
                        </a:rPr>
                        <a:t>Accreditation: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ndara" panose="020E0502030303020204" pitchFamily="34" charset="0"/>
                          <a:ea typeface="+mn-ea"/>
                          <a:cs typeface="+mn-cs"/>
                        </a:rPr>
                        <a:t>The programme is accredited by SSAT and participants will receive a certificate for modules completed.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1" i="0" u="sng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Wednesday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endParaRPr lang="en-GB" sz="1100" b="1" i="0" u="sng" strike="noStrike" noProof="0" dirty="0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 01 October ‘25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29 October ‘25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21 January ‘26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11 March ‘26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03 June ‘26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24 June ‘26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01 July ‘26</a:t>
                      </a:r>
                    </a:p>
                    <a:p>
                      <a:pPr lvl="0" algn="ctr">
                        <a:buNone/>
                      </a:pPr>
                      <a:endParaRPr lang="en-GB" sz="1100" b="1" i="0" u="none" strike="noStrike" noProof="0" dirty="0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3.45 – 5.45pm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£249</a:t>
                      </a: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1" i="0" u="sng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A Leicestershire Hub Venue </a:t>
                      </a:r>
                    </a:p>
                    <a:p>
                      <a:pPr lvl="0" algn="ctr">
                        <a:buNone/>
                      </a:pPr>
                      <a:endParaRPr lang="en-GB" sz="1100" b="1" i="0" u="sng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TELA based at Thomas Estley CC</a:t>
                      </a:r>
                    </a:p>
                    <a:p>
                      <a:pPr lvl="0" algn="ctr">
                        <a:buNone/>
                      </a:pP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The Hinckley School</a:t>
                      </a:r>
                    </a:p>
                    <a:p>
                      <a:pPr lvl="0" algn="ctr">
                        <a:buNone/>
                      </a:pP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 err="1">
                          <a:solidFill>
                            <a:srgbClr val="000000"/>
                          </a:solidFill>
                          <a:latin typeface="Candara"/>
                        </a:rPr>
                        <a:t>Redmoor</a:t>
                      </a: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 Academy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Nick Mort – FEI</a:t>
                      </a:r>
                    </a:p>
                    <a:p>
                      <a:pPr lvl="0">
                        <a:buNone/>
                      </a:pP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Lisa Campbell – FEI</a:t>
                      </a:r>
                    </a:p>
                    <a:p>
                      <a:pPr lvl="0">
                        <a:buNone/>
                      </a:pP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Mandi Collins </a:t>
                      </a:r>
                    </a:p>
                    <a:p>
                      <a:pPr lvl="0">
                        <a:buNone/>
                      </a:pP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Cathy Cornelius</a:t>
                      </a:r>
                    </a:p>
                    <a:p>
                      <a:pPr lvl="0">
                        <a:buNone/>
                      </a:pP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Maxine Young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Rebecca Lawrence </a:t>
                      </a:r>
                    </a:p>
                    <a:p>
                      <a:pPr lvl="0">
                        <a:buNone/>
                      </a:pPr>
                      <a:endParaRPr lang="en-GB" sz="1100" b="1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83668" y="353236"/>
            <a:ext cx="597666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 dirty="0">
                <a:latin typeface="Candara"/>
              </a:rPr>
              <a:t>TELA PRIMARY CPD NETWORKS 25/26</a:t>
            </a:r>
          </a:p>
        </p:txBody>
      </p:sp>
      <p:pic>
        <p:nvPicPr>
          <p:cNvPr id="3" name="Picture 6" descr="Diagram&#10;&#10;Description automatically generated">
            <a:extLst>
              <a:ext uri="{FF2B5EF4-FFF2-40B4-BE49-F238E27FC236}">
                <a16:creationId xmlns:a16="http://schemas.microsoft.com/office/drawing/2014/main" id="{28BBB239-DF3A-AFED-2039-9CE91FDAB0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287" y="96937"/>
            <a:ext cx="1388958" cy="8787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A59AAB0-76D7-4AFE-99D7-03DA2C6A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2141" y="352621"/>
            <a:ext cx="1220064" cy="5698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87D37BB-40B6-5DE9-6A53-C7A7FB894032}"/>
              </a:ext>
            </a:extLst>
          </p:cNvPr>
          <p:cNvSpPr txBox="1"/>
          <p:nvPr/>
        </p:nvSpPr>
        <p:spPr>
          <a:xfrm>
            <a:off x="525081" y="6145247"/>
            <a:ext cx="422061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ndara"/>
              </a:rPr>
              <a:t>To book any SSAT programme  - email</a:t>
            </a: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FA51E1-E5AA-E328-2A19-D0226AF81E4E}"/>
              </a:ext>
            </a:extLst>
          </p:cNvPr>
          <p:cNvSpPr txBox="1"/>
          <p:nvPr/>
        </p:nvSpPr>
        <p:spPr>
          <a:xfrm>
            <a:off x="4358374" y="6145247"/>
            <a:ext cx="413077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u="sng">
                <a:solidFill>
                  <a:srgbClr val="973835"/>
                </a:solidFill>
                <a:latin typeface="Candar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admin@futuresteachingalliance.org.uk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019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315784"/>
              </p:ext>
            </p:extLst>
          </p:nvPr>
        </p:nvGraphicFramePr>
        <p:xfrm>
          <a:off x="412460" y="976390"/>
          <a:ext cx="8136906" cy="295656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356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19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 pitchFamily="34" charset="0"/>
                        </a:rPr>
                        <a:t>Network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 pitchFamily="34" charset="0"/>
                        </a:rPr>
                        <a:t>Content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400" b="1" i="0" u="none" strike="noStrike" noProof="0" dirty="0">
                          <a:latin typeface="Candara"/>
                        </a:rPr>
                        <a:t>Date and time </a:t>
                      </a:r>
                      <a:endParaRPr lang="en-GB" sz="1400" b="1" i="0" u="none" strike="noStrike" noProof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 pitchFamily="34" charset="0"/>
                        </a:rPr>
                        <a:t>Cost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Venue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>
                          <a:latin typeface="Candara" pitchFamily="34" charset="0"/>
                        </a:rPr>
                        <a:t>Network lead</a:t>
                      </a:r>
                    </a:p>
                    <a:p>
                      <a:pPr algn="l"/>
                      <a:endParaRPr lang="en-GB" sz="1400" b="1" dirty="0">
                        <a:latin typeface="Candara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E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400" b="1" i="0" u="none" strike="noStrike" noProof="0" dirty="0">
                          <a:solidFill>
                            <a:srgbClr val="7030A0"/>
                          </a:solidFill>
                          <a:latin typeface="Candara"/>
                        </a:rPr>
                        <a:t>TELA </a:t>
                      </a:r>
                      <a:endParaRPr lang="en-US" sz="14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400" b="1" i="0" u="none" strike="noStrike" noProof="0" dirty="0">
                          <a:solidFill>
                            <a:srgbClr val="7030A0"/>
                          </a:solidFill>
                          <a:latin typeface="Candara"/>
                        </a:rPr>
                        <a:t>Primary &amp; Secondary Business &amp; Office  Manager 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endParaRPr lang="en-GB" sz="1400" b="1" i="0" u="none" strike="noStrike" noProof="0" dirty="0">
                        <a:solidFill>
                          <a:srgbClr val="7030A0"/>
                        </a:solidFill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0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An opportunity to meet with SBMs  within the alliance &amp; external</a:t>
                      </a:r>
                      <a:endParaRPr lang="en-US" sz="1000" b="0" i="0" u="none" strike="noStrike" baseline="0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Updates on recent national developments; to enhance both subject &amp; pedagogical knowledge; to facilitate </a:t>
                      </a:r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co-operation, mutual support &amp; sharing of ideas</a:t>
                      </a: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7030A0"/>
                          </a:solidFill>
                          <a:latin typeface="Candara"/>
                        </a:rPr>
                        <a:t>Autumn term -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Thu 25 September</a:t>
                      </a:r>
                    </a:p>
                    <a:p>
                      <a:pPr lvl="0">
                        <a:buNone/>
                      </a:pP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7030A0"/>
                          </a:solidFill>
                          <a:latin typeface="Candara"/>
                        </a:rPr>
                        <a:t>Spring term -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Tue 27 January</a:t>
                      </a:r>
                    </a:p>
                    <a:p>
                      <a:pPr lvl="0">
                        <a:buNone/>
                      </a:pP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7030A0"/>
                          </a:solidFill>
                          <a:latin typeface="Candara"/>
                        </a:rPr>
                        <a:t>Summer term - 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Wed 13 May</a:t>
                      </a:r>
                    </a:p>
                    <a:p>
                      <a:pPr lvl="0">
                        <a:buNone/>
                      </a:pPr>
                      <a:endParaRPr lang="en-GB" sz="1100" b="1" i="0" u="none" strike="noStrike" noProof="0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7030A0"/>
                          </a:solidFill>
                          <a:latin typeface="Candara"/>
                        </a:rPr>
                        <a:t>9.30am - 11.30am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No cost to TELA</a:t>
                      </a:r>
                      <a:endParaRPr lang="en-US" sz="1100" b="0" i="0" u="none" strike="noStrike" baseline="0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Members</a:t>
                      </a:r>
                    </a:p>
                    <a:p>
                      <a:pPr lvl="0">
                        <a:buNone/>
                      </a:pPr>
                      <a:endParaRPr lang="en-GB" sz="1100" b="0" i="0" u="none" strike="noStrike" baseline="0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£30 per network for non-members</a:t>
                      </a: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TELA training room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Based at 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Thomas Estley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LE9 6PT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Sally Allen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Wigston Academy</a:t>
                      </a:r>
                    </a:p>
                    <a:p>
                      <a:pPr lvl="0">
                        <a:buNone/>
                      </a:pPr>
                      <a:endParaRPr lang="en-GB" sz="1100" b="1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Phil Burton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 err="1">
                          <a:solidFill>
                            <a:srgbClr val="000000"/>
                          </a:solidFill>
                          <a:latin typeface="Candara"/>
                        </a:rPr>
                        <a:t>Hallbrook</a:t>
                      </a: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, Cosby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And Success Academy Trust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910765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80411" y="332656"/>
            <a:ext cx="597666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 dirty="0">
                <a:solidFill>
                  <a:srgbClr val="7030A0"/>
                </a:solidFill>
                <a:latin typeface="Candara"/>
              </a:rPr>
              <a:t>TELA PRIMARY CPD NETWORKS 25/26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94276"/>
            <a:ext cx="2895600" cy="365125"/>
          </a:xfrm>
        </p:spPr>
        <p:txBody>
          <a:bodyPr/>
          <a:lstStyle/>
          <a:p>
            <a:r>
              <a:rPr lang="en-GB" b="1" dirty="0">
                <a:solidFill>
                  <a:srgbClr val="7030A0"/>
                </a:solidFill>
              </a:rPr>
              <a:t>telacpd@thomasestley.org.uk</a:t>
            </a:r>
            <a:endParaRPr lang="en-US" b="1" dirty="0">
              <a:solidFill>
                <a:srgbClr val="7030A0"/>
              </a:solidFill>
            </a:endParaRPr>
          </a:p>
        </p:txBody>
      </p:sp>
      <p:pic>
        <p:nvPicPr>
          <p:cNvPr id="3" name="Picture 6" descr="Diagram&#10;&#10;Description automatically generated">
            <a:extLst>
              <a:ext uri="{FF2B5EF4-FFF2-40B4-BE49-F238E27FC236}">
                <a16:creationId xmlns:a16="http://schemas.microsoft.com/office/drawing/2014/main" id="{28BBB239-DF3A-AFED-2039-9CE91FDAB0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287" y="76972"/>
            <a:ext cx="1388958" cy="8787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AA125A4-365B-2AD3-6D8D-047DAAEE10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655046"/>
              </p:ext>
            </p:extLst>
          </p:nvPr>
        </p:nvGraphicFramePr>
        <p:xfrm>
          <a:off x="411743" y="3886110"/>
          <a:ext cx="8136894" cy="229643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356149">
                  <a:extLst>
                    <a:ext uri="{9D8B030D-6E8A-4147-A177-3AD203B41FA5}">
                      <a16:colId xmlns:a16="http://schemas.microsoft.com/office/drawing/2014/main" val="902234431"/>
                    </a:ext>
                  </a:extLst>
                </a:gridCol>
                <a:gridCol w="1356149">
                  <a:extLst>
                    <a:ext uri="{9D8B030D-6E8A-4147-A177-3AD203B41FA5}">
                      <a16:colId xmlns:a16="http://schemas.microsoft.com/office/drawing/2014/main" val="1708559302"/>
                    </a:ext>
                  </a:extLst>
                </a:gridCol>
                <a:gridCol w="1356149">
                  <a:extLst>
                    <a:ext uri="{9D8B030D-6E8A-4147-A177-3AD203B41FA5}">
                      <a16:colId xmlns:a16="http://schemas.microsoft.com/office/drawing/2014/main" val="2766364034"/>
                    </a:ext>
                  </a:extLst>
                </a:gridCol>
                <a:gridCol w="1356149">
                  <a:extLst>
                    <a:ext uri="{9D8B030D-6E8A-4147-A177-3AD203B41FA5}">
                      <a16:colId xmlns:a16="http://schemas.microsoft.com/office/drawing/2014/main" val="604736174"/>
                    </a:ext>
                  </a:extLst>
                </a:gridCol>
                <a:gridCol w="1356149">
                  <a:extLst>
                    <a:ext uri="{9D8B030D-6E8A-4147-A177-3AD203B41FA5}">
                      <a16:colId xmlns:a16="http://schemas.microsoft.com/office/drawing/2014/main" val="1308768153"/>
                    </a:ext>
                  </a:extLst>
                </a:gridCol>
                <a:gridCol w="1356149">
                  <a:extLst>
                    <a:ext uri="{9D8B030D-6E8A-4147-A177-3AD203B41FA5}">
                      <a16:colId xmlns:a16="http://schemas.microsoft.com/office/drawing/2014/main" val="848308927"/>
                    </a:ext>
                  </a:extLst>
                </a:gridCol>
              </a:tblGrid>
              <a:tr h="2296438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75"/>
                        </a:lnSpc>
                        <a:buNone/>
                      </a:pPr>
                      <a:r>
                        <a:rPr lang="en-GB" sz="1400" b="1" i="0" dirty="0">
                          <a:solidFill>
                            <a:srgbClr val="7030A0"/>
                          </a:solidFill>
                          <a:effectLst/>
                          <a:latin typeface="Candara"/>
                        </a:rPr>
                        <a:t>TELA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  <a:p>
                      <a:pPr algn="l" rtl="0" fontAlgn="base">
                        <a:lnSpc>
                          <a:spcPts val="1575"/>
                        </a:lnSpc>
                        <a:buNone/>
                      </a:pPr>
                      <a:r>
                        <a:rPr lang="en-GB" sz="1400" b="1" i="0" dirty="0">
                          <a:solidFill>
                            <a:srgbClr val="7030A0"/>
                          </a:solidFill>
                          <a:effectLst/>
                          <a:latin typeface="Candara"/>
                        </a:rPr>
                        <a:t>Data Gold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  <a:p>
                      <a:pPr lvl="0" algn="l">
                        <a:lnSpc>
                          <a:spcPts val="1575"/>
                        </a:lnSpc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7030A0"/>
                          </a:solidFill>
                          <a:effectLst/>
                          <a:latin typeface="Candara"/>
                        </a:rPr>
                        <a:t>Two fascinating data rich sessions to improve and support evaluation and planning</a:t>
                      </a:r>
                    </a:p>
                    <a:p>
                      <a:pPr lvl="0" algn="l">
                        <a:lnSpc>
                          <a:spcPts val="1575"/>
                        </a:lnSpc>
                        <a:buNone/>
                      </a:pPr>
                      <a:endParaRPr lang="en-GB" sz="800" b="0" i="0" u="none" strike="noStrike" noProof="0" dirty="0">
                        <a:solidFill>
                          <a:schemeClr val="tx1"/>
                        </a:solidFill>
                        <a:effectLst/>
                        <a:latin typeface="Candara"/>
                      </a:endParaRPr>
                    </a:p>
                  </a:txBody>
                  <a:tcPr marL="87249" marR="87249" marT="43625" marB="43625">
                    <a:lnL w="121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1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1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1" i="0" u="none" strike="noStrike" noProof="0" dirty="0">
                          <a:solidFill>
                            <a:srgbClr val="0C882A"/>
                          </a:solidFill>
                          <a:effectLst/>
                          <a:latin typeface="Calibri"/>
                        </a:rPr>
                        <a:t>Topics:</a:t>
                      </a:r>
                      <a:endParaRPr lang="en-GB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800" b="0" i="0" u="none" strike="noStrike" noProof="0" dirty="0">
                          <a:solidFill>
                            <a:srgbClr val="0C882A"/>
                          </a:solidFill>
                          <a:effectLst/>
                          <a:latin typeface="Calibri"/>
                        </a:rPr>
                        <a:t>-Primary School education outcomes general trends locally and nationally in 2025, and a focus on KS2 Question Level Analysis for transition.</a:t>
                      </a:r>
                      <a:endParaRPr lang="en-GB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800" b="0" i="0" u="none" strike="noStrike" noProof="0" dirty="0">
                          <a:solidFill>
                            <a:srgbClr val="0C882A"/>
                          </a:solidFill>
                          <a:effectLst/>
                          <a:latin typeface="Calibri"/>
                        </a:rPr>
                        <a:t>-Review of the latest performance position locally and nationally in relation to school attendance and exclusions.</a:t>
                      </a:r>
                      <a:endParaRPr lang="en-US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800" b="0" i="0" u="none" strike="noStrike" noProof="0" dirty="0">
                          <a:solidFill>
                            <a:srgbClr val="B36AE2"/>
                          </a:solidFill>
                          <a:effectLst/>
                          <a:latin typeface="Calibri"/>
                        </a:rPr>
                        <a:t>-Review of Key Stage 4 performance trends in 2025 from a local and national perspective.</a:t>
                      </a:r>
                      <a:endParaRPr lang="en-US" dirty="0"/>
                    </a:p>
                  </a:txBody>
                  <a:tcPr marL="87249" marR="87249" marT="43625" marB="43625">
                    <a:lnL w="121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1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1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75"/>
                        </a:lnSpc>
                        <a:buNone/>
                      </a:pPr>
                      <a:r>
                        <a:rPr lang="en-GB" sz="1100" b="1" i="0" dirty="0">
                          <a:solidFill>
                            <a:schemeClr val="accent3">
                              <a:lumMod val="76000"/>
                            </a:schemeClr>
                          </a:solidFill>
                          <a:effectLst/>
                          <a:latin typeface="Candara"/>
                        </a:rPr>
                        <a:t>08 October '25</a:t>
                      </a:r>
                      <a:endParaRPr lang="en-GB" b="0" i="0" dirty="0">
                        <a:solidFill>
                          <a:schemeClr val="accent3">
                            <a:lumMod val="76000"/>
                          </a:schemeClr>
                        </a:solidFill>
                        <a:effectLst/>
                        <a:latin typeface="Candara"/>
                      </a:endParaRPr>
                    </a:p>
                    <a:p>
                      <a:pPr lvl="0" algn="l">
                        <a:lnSpc>
                          <a:spcPts val="1275"/>
                        </a:lnSpc>
                        <a:buNone/>
                      </a:pPr>
                      <a:r>
                        <a:rPr lang="en-GB" sz="1100" b="1" i="0" dirty="0">
                          <a:solidFill>
                            <a:schemeClr val="accent3">
                              <a:lumMod val="76000"/>
                            </a:schemeClr>
                          </a:solidFill>
                          <a:effectLst/>
                          <a:latin typeface="Candara"/>
                        </a:rPr>
                        <a:t>(Primary &amp; Secondary)</a:t>
                      </a:r>
                    </a:p>
                    <a:p>
                      <a:pPr lvl="0" algn="l">
                        <a:lnSpc>
                          <a:spcPts val="1275"/>
                        </a:lnSpc>
                        <a:buNone/>
                      </a:pPr>
                      <a:endParaRPr lang="en-GB" sz="1100" b="1" i="0" dirty="0">
                        <a:solidFill>
                          <a:srgbClr val="7030A0"/>
                        </a:solidFill>
                        <a:effectLst/>
                        <a:latin typeface="Candara"/>
                      </a:endParaRPr>
                    </a:p>
                    <a:p>
                      <a:pPr algn="l" rtl="0" fontAlgn="base">
                        <a:lnSpc>
                          <a:spcPts val="1275"/>
                        </a:lnSpc>
                        <a:buNone/>
                      </a:pPr>
                      <a:r>
                        <a:rPr lang="en-GB" sz="1100" b="1" i="0" dirty="0">
                          <a:solidFill>
                            <a:srgbClr val="7030A0"/>
                          </a:solidFill>
                          <a:effectLst/>
                          <a:latin typeface="Candara"/>
                        </a:rPr>
                        <a:t>20 November '25</a:t>
                      </a:r>
                    </a:p>
                    <a:p>
                      <a:pPr lvl="0" algn="l">
                        <a:lnSpc>
                          <a:spcPts val="1275"/>
                        </a:lnSpc>
                        <a:buNone/>
                      </a:pPr>
                      <a:r>
                        <a:rPr lang="en-GB" sz="1100" b="1" i="0" dirty="0">
                          <a:solidFill>
                            <a:srgbClr val="7030A0"/>
                          </a:solidFill>
                          <a:effectLst/>
                          <a:latin typeface="Candara"/>
                        </a:rPr>
                        <a:t>(Secondary)</a:t>
                      </a:r>
                    </a:p>
                    <a:p>
                      <a:pPr lvl="0" algn="l">
                        <a:lnSpc>
                          <a:spcPts val="1275"/>
                        </a:lnSpc>
                        <a:buNone/>
                      </a:pPr>
                      <a:endParaRPr lang="en-GB" sz="1100" b="1" i="0" dirty="0">
                        <a:solidFill>
                          <a:srgbClr val="7030A0"/>
                        </a:solidFill>
                        <a:effectLst/>
                        <a:latin typeface="Candara"/>
                      </a:endParaRPr>
                    </a:p>
                    <a:p>
                      <a:pPr lvl="0" algn="l">
                        <a:lnSpc>
                          <a:spcPts val="1275"/>
                        </a:lnSpc>
                        <a:buNone/>
                      </a:pPr>
                      <a:endParaRPr lang="en-GB" sz="1100" b="1" i="0" dirty="0">
                        <a:solidFill>
                          <a:srgbClr val="7030A0"/>
                        </a:solidFill>
                        <a:effectLst/>
                        <a:latin typeface="Candara"/>
                      </a:endParaRPr>
                    </a:p>
                    <a:p>
                      <a:pPr lvl="0" algn="l">
                        <a:lnSpc>
                          <a:spcPts val="1275"/>
                        </a:lnSpc>
                        <a:buNone/>
                      </a:pPr>
                      <a:r>
                        <a:rPr lang="en-GB" sz="1100" b="1" i="0" dirty="0">
                          <a:solidFill>
                            <a:srgbClr val="7030A0"/>
                          </a:solidFill>
                          <a:effectLst/>
                          <a:latin typeface="Candara"/>
                        </a:rPr>
                        <a:t>1pm - 3pm</a:t>
                      </a:r>
                    </a:p>
                  </a:txBody>
                  <a:tcPr marL="87249" marR="87249" marT="43625" marB="43625">
                    <a:lnL w="121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1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1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75"/>
                        </a:lnSpc>
                        <a:buNone/>
                      </a:pPr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No cost to TELA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  <a:p>
                      <a:pPr algn="l" rtl="0" fontAlgn="base">
                        <a:lnSpc>
                          <a:spcPts val="1275"/>
                        </a:lnSpc>
                        <a:buNone/>
                      </a:pPr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Members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  <a:p>
                      <a:pPr lvl="0" algn="l">
                        <a:lnSpc>
                          <a:spcPts val="1275"/>
                        </a:lnSpc>
                        <a:buNone/>
                      </a:pPr>
                      <a:endParaRPr lang="en-GB" sz="1100" b="0" i="0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  <a:p>
                      <a:pPr algn="l" rtl="0" fontAlgn="base">
                        <a:lnSpc>
                          <a:spcPts val="1275"/>
                        </a:lnSpc>
                        <a:buNone/>
                      </a:pPr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£30 per network for non-members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87249" marR="87249" marT="43625" marB="43625">
                    <a:lnL w="121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1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1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  <a:buNone/>
                      </a:pPr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TELA training room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  <a:p>
                      <a:pPr algn="ctr" rtl="0" fontAlgn="base">
                        <a:lnSpc>
                          <a:spcPts val="1275"/>
                        </a:lnSpc>
                        <a:buNone/>
                      </a:pPr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Based at Thomas Estley CC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  <a:p>
                      <a:pPr algn="ctr" rtl="0" fontAlgn="base">
                        <a:lnSpc>
                          <a:spcPts val="1275"/>
                        </a:lnSpc>
                        <a:buNone/>
                      </a:pPr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LE9 6PT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87249" marR="87249" marT="43625" marB="43625">
                    <a:lnL w="121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1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1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75"/>
                        </a:lnSpc>
                        <a:buNone/>
                      </a:pPr>
                      <a:r>
                        <a:rPr lang="en-GB" sz="1100" b="1" i="0" dirty="0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Richard Gretton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  <a:p>
                      <a:pPr lvl="0" algn="l">
                        <a:lnSpc>
                          <a:spcPts val="1275"/>
                        </a:lnSpc>
                        <a:buNone/>
                      </a:pPr>
                      <a:endParaRPr lang="en-GB" sz="1100" b="1" i="0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  <a:p>
                      <a:pPr algn="l" rtl="0" fontAlgn="base">
                        <a:lnSpc>
                          <a:spcPts val="1275"/>
                        </a:lnSpc>
                        <a:buNone/>
                      </a:pPr>
                      <a:r>
                        <a:rPr lang="en-GB" sz="1100" b="1" i="0" dirty="0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Mandi Collins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87249" marR="87249" marT="43625" marB="43625">
                    <a:lnL w="121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1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1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000215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1DB6D-6E4B-6021-0A9D-14C087051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354" cy="167496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en-US" sz="3600" b="1" dirty="0">
                <a:solidFill>
                  <a:srgbClr val="7030A0"/>
                </a:solidFill>
                <a:cs typeface="Calibri"/>
              </a:rPr>
            </a:br>
            <a:r>
              <a:rPr lang="en-US" sz="3600" b="1" dirty="0">
                <a:solidFill>
                  <a:srgbClr val="7030A0"/>
                </a:solidFill>
                <a:cs typeface="Calibri"/>
              </a:rPr>
              <a:t>Keep up to date with</a:t>
            </a:r>
            <a:br>
              <a:rPr lang="en-US" sz="3600" b="1" dirty="0">
                <a:cs typeface="Calibri"/>
              </a:rPr>
            </a:br>
            <a:r>
              <a:rPr lang="en-US" sz="3600" b="1" dirty="0">
                <a:solidFill>
                  <a:srgbClr val="7030A0"/>
                </a:solidFill>
                <a:cs typeface="Calibri"/>
              </a:rPr>
              <a:t>CPD &amp; Teacher Training</a:t>
            </a:r>
            <a:br>
              <a:rPr lang="en-US" dirty="0">
                <a:cs typeface="Calibri"/>
              </a:rPr>
            </a:br>
            <a:endParaRPr lang="en-US"/>
          </a:p>
        </p:txBody>
      </p:sp>
      <p:pic>
        <p:nvPicPr>
          <p:cNvPr id="5" name="Picture 5" descr="A picture containing diagram&#10;&#10;Description automatically generated">
            <a:extLst>
              <a:ext uri="{FF2B5EF4-FFF2-40B4-BE49-F238E27FC236}">
                <a16:creationId xmlns:a16="http://schemas.microsoft.com/office/drawing/2014/main" id="{C8880273-C573-9D0F-4956-F021BEE09B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22283" y="2569229"/>
            <a:ext cx="3002745" cy="300106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1B6D4E-5833-AF47-1FEB-EAD58A9B4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telacpd@thomasestley.org.uk</a:t>
            </a:r>
          </a:p>
        </p:txBody>
      </p:sp>
      <p:pic>
        <p:nvPicPr>
          <p:cNvPr id="3" name="Picture 8">
            <a:extLst>
              <a:ext uri="{FF2B5EF4-FFF2-40B4-BE49-F238E27FC236}">
                <a16:creationId xmlns:a16="http://schemas.microsoft.com/office/drawing/2014/main" id="{55C8C760-146E-745C-7276-3C8F21AB73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941" y="701171"/>
            <a:ext cx="1555279" cy="803799"/>
          </a:xfrm>
          <a:prstGeom prst="rect">
            <a:avLst/>
          </a:prstGeom>
        </p:spPr>
      </p:pic>
      <p:pic>
        <p:nvPicPr>
          <p:cNvPr id="9" name="Picture 9" descr="Logo&#10;&#10;Description automatically generated">
            <a:extLst>
              <a:ext uri="{FF2B5EF4-FFF2-40B4-BE49-F238E27FC236}">
                <a16:creationId xmlns:a16="http://schemas.microsoft.com/office/drawing/2014/main" id="{6455CBC0-8E61-EDD8-751B-91BB547473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3605" y="471954"/>
            <a:ext cx="1355628" cy="125224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5B7AA99-14B1-4215-AAE5-740A80671E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008" y="2565305"/>
            <a:ext cx="3003436" cy="30034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244327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166239"/>
              </p:ext>
            </p:extLst>
          </p:nvPr>
        </p:nvGraphicFramePr>
        <p:xfrm>
          <a:off x="412460" y="976390"/>
          <a:ext cx="8136906" cy="509016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356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19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 pitchFamily="34" charset="0"/>
                        </a:rPr>
                        <a:t>Network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 pitchFamily="34" charset="0"/>
                        </a:rPr>
                        <a:t>Content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400" b="1" i="0" u="none" strike="noStrike" noProof="0" dirty="0">
                          <a:latin typeface="Candara"/>
                        </a:rPr>
                        <a:t>Date and time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 pitchFamily="34" charset="0"/>
                        </a:rPr>
                        <a:t>Cost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Venue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>
                          <a:latin typeface="Candara"/>
                        </a:rPr>
                        <a:t>Module leads</a:t>
                      </a:r>
                    </a:p>
                    <a:p>
                      <a:pPr algn="l"/>
                      <a:endParaRPr lang="en-GB" sz="1400" b="1" dirty="0">
                        <a:latin typeface="Candara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FEI &amp; TELA 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SSAT National Award for Middle Leaders programme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(NAML)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Six modules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100" b="1" dirty="0">
                          <a:latin typeface="Candara" panose="020E0502030303020204" pitchFamily="34" charset="0"/>
                        </a:rPr>
                        <a:t>Accreditation: 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100" dirty="0">
                          <a:latin typeface="Candara" panose="020E0502030303020204" pitchFamily="34" charset="0"/>
                        </a:rPr>
                        <a:t>The programme is accredited by SSAT and participants will receive a certificate for modules completed.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1" i="0" u="sng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Wednesday</a:t>
                      </a:r>
                    </a:p>
                    <a:p>
                      <a:pPr lvl="0" algn="ctr">
                        <a:buNone/>
                      </a:pPr>
                      <a:endParaRPr lang="en-GB" sz="1100" b="1" i="0" u="sng" strike="noStrike" noProof="0" dirty="0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 01 October ‘25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29 October ‘25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21 January ‘26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11 March ‘26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03 June ‘26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24 June ‘26</a:t>
                      </a:r>
                    </a:p>
                    <a:p>
                      <a:pPr lvl="0" algn="ctr">
                        <a:buNone/>
                      </a:pPr>
                      <a:endParaRPr lang="en-GB" sz="1100" b="1" i="0" u="none" strike="noStrike" noProof="0" dirty="0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3.45 – 5.45pm</a:t>
                      </a:r>
                    </a:p>
                    <a:p>
                      <a:pPr lvl="0" algn="ctr">
                        <a:buNone/>
                      </a:pPr>
                      <a:endParaRPr lang="en-GB" sz="1100" b="1" i="0" u="none" strike="noStrike" noProof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£249</a:t>
                      </a: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1" u="sng" dirty="0">
                          <a:latin typeface="Candara"/>
                        </a:rPr>
                        <a:t>A Leicestershire Hub Venue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endParaRPr lang="en-GB" sz="1100" b="1" u="sng" dirty="0"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Thomas Estley CC</a:t>
                      </a:r>
                    </a:p>
                    <a:p>
                      <a:pPr lvl="0" algn="ctr">
                        <a:buNone/>
                      </a:pPr>
                      <a:endParaRPr lang="en-GB" sz="1100" dirty="0"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err="1">
                          <a:latin typeface="Candara"/>
                        </a:rPr>
                        <a:t>Redmoor</a:t>
                      </a:r>
                      <a:r>
                        <a:rPr lang="en-GB" sz="1100" dirty="0">
                          <a:latin typeface="Candara"/>
                        </a:rPr>
                        <a:t> Academy</a:t>
                      </a:r>
                    </a:p>
                    <a:p>
                      <a:pPr lvl="0" algn="ctr">
                        <a:buNone/>
                      </a:pPr>
                      <a:endParaRPr lang="en-GB" sz="1100" dirty="0"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The Hinckley School</a:t>
                      </a:r>
                    </a:p>
                    <a:p>
                      <a:pPr lvl="0" algn="ctr">
                        <a:buNone/>
                      </a:pPr>
                      <a:endParaRPr lang="en-GB" sz="1100" dirty="0"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Dorothy Goodman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School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Nick Mort</a:t>
                      </a: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Rachael Handley</a:t>
                      </a: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Vicky Bull</a:t>
                      </a: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Richard Corner</a:t>
                      </a: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Emma Clark</a:t>
                      </a: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John Duggins</a:t>
                      </a: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Edward Timmins</a:t>
                      </a: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Jeanette Starbuck</a:t>
                      </a: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Janine Hartley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9107651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FEI &amp; TELA 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SSAT Stepping Up to Senior Leadership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(SUSL)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Five modules</a:t>
                      </a:r>
                    </a:p>
                    <a:p>
                      <a:pPr lvl="0">
                        <a:buNone/>
                      </a:pPr>
                      <a:endParaRPr lang="en-GB" sz="1400" b="1" dirty="0">
                        <a:solidFill>
                          <a:srgbClr val="7030A0"/>
                        </a:solidFill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ndara" panose="020E0502030303020204" pitchFamily="34" charset="0"/>
                          <a:ea typeface="+mn-ea"/>
                          <a:cs typeface="+mn-cs"/>
                        </a:rPr>
                        <a:t>Accreditation: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ndara" panose="020E0502030303020204" pitchFamily="34" charset="0"/>
                          <a:ea typeface="+mn-ea"/>
                          <a:cs typeface="+mn-cs"/>
                        </a:rPr>
                        <a:t>The programme is accredited by SSAT and participants will receive a certificate for modules completed.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1" i="0" u="sng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Wednesday</a:t>
                      </a:r>
                    </a:p>
                    <a:p>
                      <a:pPr lvl="0" algn="ctr">
                        <a:buNone/>
                      </a:pPr>
                      <a:endParaRPr lang="en-GB" sz="1100" b="1" i="0" u="sng" strike="noStrike" noProof="0" dirty="0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 01 October ‘25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29 October ‘25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21 January ‘26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11 March ‘26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24 June ‘26</a:t>
                      </a:r>
                    </a:p>
                    <a:p>
                      <a:pPr lvl="0" algn="ctr">
                        <a:buNone/>
                      </a:pPr>
                      <a:endParaRPr lang="en-GB" sz="1100" b="1" i="0" u="none" strike="noStrike" noProof="0" dirty="0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3.45 – 5.45pm</a:t>
                      </a:r>
                    </a:p>
                    <a:p>
                      <a:pPr lvl="0" algn="ctr">
                        <a:buNone/>
                      </a:pPr>
                      <a:endParaRPr lang="en-GB" sz="1100" b="1" i="0" u="none" strike="noStrike" noProof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£249</a:t>
                      </a: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1" i="0" u="sng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A Leicestershire Hub Venue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endParaRPr lang="en-GB" sz="1100" b="1" i="0" u="sng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Thomas Estley CC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 algn="l">
                        <a:buNone/>
                      </a:pP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 err="1">
                          <a:solidFill>
                            <a:srgbClr val="000000"/>
                          </a:solidFill>
                          <a:latin typeface="Candara"/>
                        </a:rPr>
                        <a:t>Redmoor</a:t>
                      </a: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 Academy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The Hinckley School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Dorothy Goodman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School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K Groocock</a:t>
                      </a: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T Read</a:t>
                      </a: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D Wood</a:t>
                      </a: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K Noone</a:t>
                      </a: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J Chandler</a:t>
                      </a: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M Wilson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83668" y="353236"/>
            <a:ext cx="597666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 dirty="0">
                <a:latin typeface="Candara"/>
              </a:rPr>
              <a:t>TELA PRIMARY CPD NETWORKS 25/26</a:t>
            </a:r>
          </a:p>
        </p:txBody>
      </p:sp>
      <p:pic>
        <p:nvPicPr>
          <p:cNvPr id="3" name="Picture 6" descr="Diagram&#10;&#10;Description automatically generated">
            <a:extLst>
              <a:ext uri="{FF2B5EF4-FFF2-40B4-BE49-F238E27FC236}">
                <a16:creationId xmlns:a16="http://schemas.microsoft.com/office/drawing/2014/main" id="{28BBB239-DF3A-AFED-2039-9CE91FDAB0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287" y="96937"/>
            <a:ext cx="1388958" cy="8787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A59AAB0-76D7-4AFE-99D7-03DA2C6A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2019" y="352621"/>
            <a:ext cx="1220064" cy="5698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5B0A19E-1882-D0EC-AA84-503E50407C40}"/>
              </a:ext>
            </a:extLst>
          </p:cNvPr>
          <p:cNvSpPr txBox="1"/>
          <p:nvPr/>
        </p:nvSpPr>
        <p:spPr>
          <a:xfrm>
            <a:off x="664837" y="6215125"/>
            <a:ext cx="413077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ndara"/>
              </a:rPr>
              <a:t>To book any SSAT programme  - email</a:t>
            </a: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1307BB-3362-BAF5-E771-70271C71E5F9}"/>
              </a:ext>
            </a:extLst>
          </p:cNvPr>
          <p:cNvSpPr txBox="1"/>
          <p:nvPr/>
        </p:nvSpPr>
        <p:spPr>
          <a:xfrm>
            <a:off x="4478164" y="6215125"/>
            <a:ext cx="424057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u="sng">
                <a:solidFill>
                  <a:srgbClr val="973835"/>
                </a:solidFill>
                <a:latin typeface="Candar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admin@futuresteachingalliance.org.uk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4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550678"/>
              </p:ext>
            </p:extLst>
          </p:nvPr>
        </p:nvGraphicFramePr>
        <p:xfrm>
          <a:off x="412460" y="976390"/>
          <a:ext cx="8136906" cy="28194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356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19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 pitchFamily="34" charset="0"/>
                        </a:rPr>
                        <a:t>Network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 pitchFamily="34" charset="0"/>
                        </a:rPr>
                        <a:t>Content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b="1" i="0" u="none" strike="noStrike" noProof="0" dirty="0">
                          <a:latin typeface="Candara"/>
                        </a:rPr>
                        <a:t>Date and time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 pitchFamily="34" charset="0"/>
                        </a:rPr>
                        <a:t>Cost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Venue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Module leads</a:t>
                      </a:r>
                    </a:p>
                    <a:p>
                      <a:pPr algn="ctr"/>
                      <a:endParaRPr lang="en-GB" sz="1400" b="1" dirty="0">
                        <a:latin typeface="Candara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FEI &amp; TELA 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SSAT Pastoral Leaders Programme</a:t>
                      </a:r>
                    </a:p>
                    <a:p>
                      <a:pPr lvl="0">
                        <a:buNone/>
                      </a:pPr>
                      <a:endParaRPr lang="en-GB" sz="1100" b="1" i="0" u="none" strike="noStrike" noProof="0" dirty="0">
                        <a:solidFill>
                          <a:schemeClr val="tx1"/>
                        </a:solidFill>
                        <a:latin typeface="Candara" panose="020E0502030303020204" pitchFamily="34" charset="0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Six modules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100" b="1" dirty="0">
                          <a:latin typeface="Candara" panose="020E0502030303020204" pitchFamily="34" charset="0"/>
                        </a:rPr>
                        <a:t>Accreditation: 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100" dirty="0">
                          <a:latin typeface="Candara" panose="020E0502030303020204" pitchFamily="34" charset="0"/>
                        </a:rPr>
                        <a:t>The programme is accredited by SSAT and participants will receive a certificate for modules completed.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1" i="0" u="sng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Wednesday</a:t>
                      </a:r>
                    </a:p>
                    <a:p>
                      <a:pPr lvl="0" algn="ctr">
                        <a:buNone/>
                      </a:pPr>
                      <a:endParaRPr lang="en-GB" sz="1100" b="1" i="0" u="sng" strike="noStrike" noProof="0" dirty="0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 01 October ‘25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29 October ‘25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21 January ‘26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11 March ‘26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03 June ‘26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24 June ‘26</a:t>
                      </a:r>
                    </a:p>
                    <a:p>
                      <a:pPr lvl="0" algn="ctr">
                        <a:buNone/>
                      </a:pPr>
                      <a:endParaRPr lang="en-GB" sz="1100" b="1" i="0" u="none" strike="noStrike" noProof="0" dirty="0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3.45 – 5.45pm</a:t>
                      </a:r>
                    </a:p>
                    <a:p>
                      <a:pPr lvl="0" algn="ctr">
                        <a:buNone/>
                      </a:pPr>
                      <a:endParaRPr lang="en-GB" sz="1100" b="1" i="0" u="none" strike="noStrike" noProof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£249</a:t>
                      </a: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100" b="1" i="0" u="sng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Leicestershire Hub</a:t>
                      </a:r>
                      <a:endParaRPr lang="en-US" dirty="0"/>
                    </a:p>
                    <a:p>
                      <a:pPr lvl="0" algn="l">
                        <a:buNone/>
                      </a:pPr>
                      <a:endParaRPr lang="en-GB" sz="1100" b="1" i="0" u="sng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Thomas Estley CC</a:t>
                      </a:r>
                      <a:endParaRPr lang="en-GB" dirty="0"/>
                    </a:p>
                    <a:p>
                      <a:pPr lvl="0" algn="ctr">
                        <a:buNone/>
                      </a:pPr>
                      <a:endParaRPr lang="en-GB" sz="1100" dirty="0"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err="1">
                          <a:latin typeface="Candara"/>
                        </a:rPr>
                        <a:t>Redmoor</a:t>
                      </a:r>
                      <a:r>
                        <a:rPr lang="en-GB" sz="1100" dirty="0">
                          <a:latin typeface="Candara"/>
                        </a:rPr>
                        <a:t> Academy</a:t>
                      </a:r>
                    </a:p>
                    <a:p>
                      <a:pPr lvl="0" algn="ctr">
                        <a:buNone/>
                      </a:pPr>
                      <a:endParaRPr lang="en-GB" sz="1100" dirty="0"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The Hinckley School</a:t>
                      </a:r>
                    </a:p>
                    <a:p>
                      <a:pPr lvl="0" algn="ctr">
                        <a:buNone/>
                      </a:pPr>
                      <a:endParaRPr lang="en-GB" sz="1100" dirty="0"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Dorothy Goodman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School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D Belcher</a:t>
                      </a: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A Smith</a:t>
                      </a: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M Sanra</a:t>
                      </a: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M Thomas</a:t>
                      </a: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P Nelson</a:t>
                      </a: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J Alexander-Weller</a:t>
                      </a: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B Fife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910765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83668" y="353236"/>
            <a:ext cx="597666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 dirty="0">
                <a:latin typeface="Candara"/>
              </a:rPr>
              <a:t>TELA PRIMARY CPD NETWORKS 25/26</a:t>
            </a:r>
          </a:p>
        </p:txBody>
      </p:sp>
      <p:pic>
        <p:nvPicPr>
          <p:cNvPr id="3" name="Picture 6" descr="Diagram&#10;&#10;Description automatically generated">
            <a:extLst>
              <a:ext uri="{FF2B5EF4-FFF2-40B4-BE49-F238E27FC236}">
                <a16:creationId xmlns:a16="http://schemas.microsoft.com/office/drawing/2014/main" id="{28BBB239-DF3A-AFED-2039-9CE91FDAB0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287" y="27059"/>
            <a:ext cx="1388958" cy="8787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A59AAB0-76D7-4AFE-99D7-03DA2C6A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2194" y="332656"/>
            <a:ext cx="1220064" cy="5698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694CBE0-82A5-C2C7-262E-3F800775829E}"/>
              </a:ext>
            </a:extLst>
          </p:cNvPr>
          <p:cNvSpPr txBox="1"/>
          <p:nvPr/>
        </p:nvSpPr>
        <p:spPr>
          <a:xfrm>
            <a:off x="4478165" y="4038933"/>
            <a:ext cx="398103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u="sng">
                <a:solidFill>
                  <a:srgbClr val="973835"/>
                </a:solidFill>
                <a:latin typeface="Candar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admin@futuresteachingalliance.org.uk</a:t>
            </a: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2BE714-5779-B089-89CD-62D27D7BACA9}"/>
              </a:ext>
            </a:extLst>
          </p:cNvPr>
          <p:cNvSpPr txBox="1"/>
          <p:nvPr/>
        </p:nvSpPr>
        <p:spPr>
          <a:xfrm>
            <a:off x="654854" y="4038933"/>
            <a:ext cx="398103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ndara"/>
              </a:rPr>
              <a:t>To book any SSAT programme  - email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65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538823"/>
              </p:ext>
            </p:extLst>
          </p:nvPr>
        </p:nvGraphicFramePr>
        <p:xfrm>
          <a:off x="467544" y="1104920"/>
          <a:ext cx="8136904" cy="4691608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440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74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48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19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 pitchFamily="34" charset="0"/>
                        </a:rPr>
                        <a:t>Network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 pitchFamily="34" charset="0"/>
                        </a:rPr>
                        <a:t>Content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400" b="1" i="0" u="none" strike="noStrike" noProof="0" dirty="0">
                          <a:latin typeface="Candara"/>
                        </a:rPr>
                        <a:t>Date and time </a:t>
                      </a:r>
                      <a:endParaRPr lang="en-GB" sz="1400" b="1" i="0" u="none" strike="noStrike" noProof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 pitchFamily="34" charset="0"/>
                        </a:rPr>
                        <a:t>Cost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Venue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>
                          <a:latin typeface="Candara" pitchFamily="34" charset="0"/>
                        </a:rPr>
                        <a:t>Network</a:t>
                      </a:r>
                      <a:r>
                        <a:rPr lang="en-GB" sz="1400" b="1" baseline="0" dirty="0">
                          <a:latin typeface="Candara" pitchFamily="34" charset="0"/>
                        </a:rPr>
                        <a:t> lead</a:t>
                      </a:r>
                      <a:endParaRPr lang="en-GB" sz="1400" b="1" dirty="0">
                        <a:latin typeface="Candara" pitchFamily="34" charset="0"/>
                      </a:endParaRPr>
                    </a:p>
                    <a:p>
                      <a:pPr algn="l"/>
                      <a:endParaRPr lang="en-GB" sz="1400" b="1" dirty="0">
                        <a:latin typeface="Candara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TELA</a:t>
                      </a:r>
                      <a:r>
                        <a:rPr lang="en-GB" sz="14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 Pr</a:t>
                      </a: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imary Headteachers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Candara"/>
                          <a:ea typeface="+mn-ea"/>
                          <a:cs typeface="+mn-cs"/>
                        </a:rPr>
                        <a:t>An opportunity to meet with like-minded Heads within the alliance to discuss local &amp; national priorities</a:t>
                      </a:r>
                      <a:endParaRPr lang="en-US" sz="110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Autumn term -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ndara"/>
                        </a:rPr>
                        <a:t>Tue 30 September(T)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ndara"/>
                        </a:rPr>
                        <a:t>Tue 09 December </a:t>
                      </a:r>
                    </a:p>
                    <a:p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Spring</a:t>
                      </a: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 term -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chemeClr val="tx1"/>
                          </a:solidFill>
                          <a:latin typeface="Candara"/>
                        </a:rPr>
                        <a:t>Tue 03 March (T)</a:t>
                      </a:r>
                    </a:p>
                    <a:p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Summer term - 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chemeClr val="tx1"/>
                          </a:solidFill>
                          <a:latin typeface="Candara"/>
                        </a:rPr>
                        <a:t>Mon 29 June</a:t>
                      </a:r>
                    </a:p>
                    <a:p>
                      <a:pPr lvl="0">
                        <a:buNone/>
                      </a:pPr>
                      <a:endParaRPr lang="en-GB" sz="1100" b="1" baseline="0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1.30 - 3pm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Candara"/>
                        </a:rPr>
                        <a:t>No cost to TELA</a:t>
                      </a:r>
                    </a:p>
                    <a:p>
                      <a:r>
                        <a:rPr lang="en-GB" sz="1100" dirty="0">
                          <a:latin typeface="Candara"/>
                        </a:rPr>
                        <a:t>members</a:t>
                      </a:r>
                    </a:p>
                    <a:p>
                      <a:endParaRPr lang="en-GB" sz="1100" dirty="0">
                        <a:latin typeface="Candara"/>
                      </a:endParaRPr>
                    </a:p>
                    <a:p>
                      <a:r>
                        <a:rPr lang="en-GB" sz="1100" dirty="0">
                          <a:latin typeface="Candara"/>
                        </a:rPr>
                        <a:t>£30 per</a:t>
                      </a:r>
                      <a:r>
                        <a:rPr lang="en-GB" sz="1100" baseline="0" dirty="0">
                          <a:latin typeface="Candara"/>
                        </a:rPr>
                        <a:t> network for non-members</a:t>
                      </a:r>
                      <a:endParaRPr lang="en-GB" sz="1100" dirty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andara"/>
                        </a:rPr>
                        <a:t>TELA training room based at TECC </a:t>
                      </a:r>
                      <a:endParaRPr lang="en-US"/>
                    </a:p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&amp; TEAMS (T)</a:t>
                      </a:r>
                      <a:endParaRPr lang="en-GB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dirty="0">
                          <a:latin typeface="Candara"/>
                        </a:rPr>
                        <a:t>Mandi Collins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Thomas Estley CC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TELA Primary Deputy &amp;</a:t>
                      </a:r>
                    </a:p>
                    <a:p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Assistant Head support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Meet with alliance Deputy/</a:t>
                      </a:r>
                      <a:endParaRPr lang="en-US" sz="1100" dirty="0"/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Assistant heads to discuss a variety of topics &amp; provide support within the role</a:t>
                      </a:r>
                      <a:endParaRPr lang="en-US" sz="110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Autumn term -</a:t>
                      </a:r>
                    </a:p>
                    <a:p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ndara"/>
                        </a:rPr>
                        <a:t>Tue 23 September</a:t>
                      </a:r>
                    </a:p>
                    <a:p>
                      <a:pPr lvl="0">
                        <a:buNone/>
                      </a:pPr>
                      <a:endParaRPr lang="en-GB" sz="1100" b="1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Spring</a:t>
                      </a: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 term -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chemeClr val="tx1"/>
                          </a:solidFill>
                          <a:latin typeface="Candara"/>
                        </a:rPr>
                        <a:t>Tue 20 January</a:t>
                      </a:r>
                    </a:p>
                    <a:p>
                      <a:endParaRPr lang="en-GB" sz="1100" b="1" baseline="0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Summer term - </a:t>
                      </a:r>
                      <a:endParaRPr lang="en-GB" sz="1100" b="1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chemeClr val="tx1"/>
                          </a:solidFill>
                          <a:latin typeface="Candara"/>
                        </a:rPr>
                        <a:t>Wed 29 April</a:t>
                      </a:r>
                    </a:p>
                    <a:p>
                      <a:pPr lvl="0">
                        <a:buNone/>
                      </a:pPr>
                      <a:endParaRPr lang="en-GB" sz="1100" b="1" baseline="0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endParaRPr lang="en-GB" sz="1100" dirty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Candara"/>
                        </a:rPr>
                        <a:t>No cost to TELA</a:t>
                      </a:r>
                    </a:p>
                    <a:p>
                      <a:r>
                        <a:rPr lang="en-GB" sz="1100" dirty="0">
                          <a:latin typeface="Candara"/>
                        </a:rPr>
                        <a:t>members</a:t>
                      </a:r>
                    </a:p>
                    <a:p>
                      <a:endParaRPr lang="en-GB" sz="1100" dirty="0">
                        <a:latin typeface="Candara"/>
                      </a:endParaRPr>
                    </a:p>
                    <a:p>
                      <a:r>
                        <a:rPr lang="en-GB" sz="1100" dirty="0">
                          <a:latin typeface="Candara"/>
                        </a:rPr>
                        <a:t>£30 per</a:t>
                      </a:r>
                      <a:r>
                        <a:rPr lang="en-GB" sz="1100" baseline="0" dirty="0">
                          <a:latin typeface="Candara"/>
                        </a:rPr>
                        <a:t> network for non-members</a:t>
                      </a:r>
                      <a:endParaRPr lang="en-GB" sz="1100" dirty="0">
                        <a:latin typeface="Candara"/>
                      </a:endParaRPr>
                    </a:p>
                    <a:p>
                      <a:endParaRPr lang="en-GB" sz="1100" dirty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1" algn="just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Cosby Primary</a:t>
                      </a:r>
                      <a:endParaRPr lang="en-US" dirty="0"/>
                    </a:p>
                    <a:p>
                      <a:pPr lvl="1" algn="l">
                        <a:buNone/>
                      </a:pPr>
                      <a:endParaRPr lang="en-GB" sz="1100" dirty="0">
                        <a:latin typeface="Candara"/>
                      </a:endParaRPr>
                    </a:p>
                    <a:p>
                      <a:pPr lvl="1" algn="l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The Pastures</a:t>
                      </a:r>
                      <a:endParaRPr lang="en-GB"/>
                    </a:p>
                    <a:p>
                      <a:pPr lvl="1" algn="l">
                        <a:buNone/>
                      </a:pPr>
                      <a:endParaRPr lang="en-GB" sz="1100" dirty="0">
                        <a:latin typeface="Candara"/>
                      </a:endParaRPr>
                    </a:p>
                    <a:p>
                      <a:pPr lvl="1" algn="l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Townlands CE</a:t>
                      </a: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dirty="0">
                          <a:latin typeface="Candara"/>
                        </a:rPr>
                        <a:t>Co-led with</a:t>
                      </a:r>
                    </a:p>
                    <a:p>
                      <a:pPr lvl="0">
                        <a:buNone/>
                      </a:pPr>
                      <a:endParaRPr lang="en-GB" sz="1100" b="1" dirty="0"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Hannah Knox –Cosby Primary</a:t>
                      </a:r>
                    </a:p>
                    <a:p>
                      <a:pPr lvl="0">
                        <a:buNone/>
                      </a:pPr>
                      <a:endParaRPr lang="en-GB" sz="1100" b="1" dirty="0"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Amy O'Neill - 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The Pastures</a:t>
                      </a:r>
                    </a:p>
                    <a:p>
                      <a:pPr lvl="0">
                        <a:buNone/>
                      </a:pPr>
                      <a:endParaRPr lang="en-GB" sz="1100" b="1" dirty="0"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Georgina Thompson – Townlands CE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64434" y="332656"/>
            <a:ext cx="4824536" cy="36933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 dirty="0">
                <a:solidFill>
                  <a:srgbClr val="7030A0"/>
                </a:solidFill>
                <a:latin typeface="Candara"/>
              </a:rPr>
              <a:t>TELA PRIMARY CPD NETWORKS 25/26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87477" y="6255362"/>
            <a:ext cx="2895600" cy="365125"/>
          </a:xfrm>
        </p:spPr>
        <p:txBody>
          <a:bodyPr/>
          <a:lstStyle/>
          <a:p>
            <a:r>
              <a:rPr lang="en-GB" b="1" dirty="0">
                <a:solidFill>
                  <a:srgbClr val="7030A0"/>
                </a:solidFill>
              </a:rPr>
              <a:t>telacpd@thomasestley.org.uk</a:t>
            </a:r>
          </a:p>
        </p:txBody>
      </p:sp>
      <p:pic>
        <p:nvPicPr>
          <p:cNvPr id="2" name="Picture 2" descr="Diagram&#10;&#10;Description automatically generated">
            <a:extLst>
              <a:ext uri="{FF2B5EF4-FFF2-40B4-BE49-F238E27FC236}">
                <a16:creationId xmlns:a16="http://schemas.microsoft.com/office/drawing/2014/main" id="{8FB813E4-B23D-E95F-718E-09B5F3B1B6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561" y="32841"/>
            <a:ext cx="1530179" cy="96698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961078"/>
              </p:ext>
            </p:extLst>
          </p:nvPr>
        </p:nvGraphicFramePr>
        <p:xfrm>
          <a:off x="467544" y="1104920"/>
          <a:ext cx="8136906" cy="489204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356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19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 pitchFamily="34" charset="0"/>
                        </a:rPr>
                        <a:t>Network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 pitchFamily="34" charset="0"/>
                        </a:rPr>
                        <a:t>Content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400" b="1" i="0" u="none" strike="noStrike" noProof="0" dirty="0">
                          <a:latin typeface="Candara"/>
                        </a:rPr>
                        <a:t>Date and time </a:t>
                      </a:r>
                      <a:endParaRPr lang="en-GB" sz="1400" b="1" i="0" u="none" strike="noStrike" noProof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 pitchFamily="34" charset="0"/>
                        </a:rPr>
                        <a:t>Cost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Venue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>
                          <a:latin typeface="Candara" pitchFamily="34" charset="0"/>
                        </a:rPr>
                        <a:t>Network</a:t>
                      </a:r>
                      <a:r>
                        <a:rPr lang="en-GB" sz="1400" b="1" baseline="0" dirty="0">
                          <a:latin typeface="Candara" pitchFamily="34" charset="0"/>
                        </a:rPr>
                        <a:t> lead</a:t>
                      </a:r>
                      <a:endParaRPr lang="en-GB" sz="1400" b="1" dirty="0">
                        <a:latin typeface="Candara" pitchFamily="34" charset="0"/>
                      </a:endParaRPr>
                    </a:p>
                    <a:p>
                      <a:pPr algn="l"/>
                      <a:endParaRPr lang="en-GB" sz="1400" b="1" dirty="0">
                        <a:latin typeface="Candara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 pitchFamily="34" charset="0"/>
                        </a:rPr>
                        <a:t>TELA</a:t>
                      </a:r>
                    </a:p>
                    <a:p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Primary</a:t>
                      </a:r>
                      <a:r>
                        <a:rPr lang="en-GB" sz="14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 English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andara"/>
                        </a:rPr>
                        <a:t>An opportunity to meet English SLs within the alliance, providing updates on national developments.</a:t>
                      </a:r>
                    </a:p>
                    <a:p>
                      <a:pPr lvl="0">
                        <a:buNone/>
                      </a:pPr>
                      <a:r>
                        <a:rPr lang="en-GB" sz="1000" dirty="0">
                          <a:latin typeface="Candara"/>
                        </a:rPr>
                        <a:t>To enhance both subject &amp; pedagogical knowledge.</a:t>
                      </a:r>
                    </a:p>
                    <a:p>
                      <a:pPr lvl="0">
                        <a:buNone/>
                      </a:pPr>
                      <a:r>
                        <a:rPr lang="en-GB" sz="1000" dirty="0">
                          <a:latin typeface="Candara"/>
                        </a:rPr>
                        <a:t>To facilitate c0-operation, support &amp; sharing of ideas.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Autumn term -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ndara"/>
                        </a:rPr>
                        <a:t>Wed 05 November</a:t>
                      </a:r>
                    </a:p>
                    <a:p>
                      <a:pPr lvl="0">
                        <a:buNone/>
                      </a:pPr>
                      <a:endParaRPr lang="en-GB" sz="1100" b="1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Spring</a:t>
                      </a: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 term -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chemeClr val="tx1"/>
                          </a:solidFill>
                          <a:latin typeface="Candara"/>
                        </a:rPr>
                        <a:t>Mon 23 February</a:t>
                      </a:r>
                    </a:p>
                    <a:p>
                      <a:pPr lvl="0">
                        <a:buNone/>
                      </a:pPr>
                      <a:endParaRPr lang="en-GB" sz="1100" b="1" baseline="0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Summer term - 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chemeClr val="tx1"/>
                          </a:solidFill>
                          <a:latin typeface="Candara"/>
                        </a:rPr>
                        <a:t>Mon 22 June</a:t>
                      </a:r>
                    </a:p>
                    <a:p>
                      <a:pPr lvl="0">
                        <a:buNone/>
                      </a:pPr>
                      <a:endParaRPr lang="en-GB" sz="1100" b="1" baseline="0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1pm - 3pm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Candara"/>
                        </a:rPr>
                        <a:t>No cost to TELA members</a:t>
                      </a:r>
                    </a:p>
                    <a:p>
                      <a:endParaRPr lang="en-GB" sz="1100" dirty="0">
                        <a:latin typeface="Candara"/>
                      </a:endParaRPr>
                    </a:p>
                    <a:p>
                      <a:r>
                        <a:rPr lang="en-GB" sz="1100" dirty="0">
                          <a:latin typeface="Candara"/>
                        </a:rPr>
                        <a:t>£30 per network </a:t>
                      </a:r>
                      <a:endParaRPr lang="en-GB" sz="1100" baseline="0" dirty="0"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for </a:t>
                      </a:r>
                      <a:r>
                        <a:rPr lang="en-GB" sz="1100" baseline="0" dirty="0">
                          <a:latin typeface="Candara"/>
                        </a:rPr>
                        <a:t>non-members</a:t>
                      </a:r>
                      <a:endParaRPr lang="en-GB" sz="1100" dirty="0">
                        <a:latin typeface="Candara"/>
                      </a:endParaRPr>
                    </a:p>
                    <a:p>
                      <a:endParaRPr lang="en-GB" sz="1100" dirty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GB" sz="11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TELA training room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based at Thomas Estley CC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LE9 6PT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Vina Pankhania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or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Becky Lawrence -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Success Academy Trust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Primary 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Improvement Leads</a:t>
                      </a:r>
                    </a:p>
                    <a:p>
                      <a:pPr lvl="0">
                        <a:buNone/>
                      </a:pPr>
                      <a:endParaRPr lang="en-GB" sz="1100" b="1" dirty="0">
                        <a:latin typeface="Candara"/>
                      </a:endParaRPr>
                    </a:p>
                    <a:p>
                      <a:pPr lvl="0">
                        <a:buNone/>
                      </a:pPr>
                      <a:endParaRPr lang="en-GB" sz="1100" b="1" dirty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TELA </a:t>
                      </a:r>
                      <a:endParaRPr lang="en-GB" sz="1400" b="1" dirty="0">
                        <a:solidFill>
                          <a:srgbClr val="7030A0"/>
                        </a:solidFill>
                        <a:latin typeface="Candara" pitchFamily="34" charset="0"/>
                      </a:endParaRPr>
                    </a:p>
                    <a:p>
                      <a:pPr lvl="0">
                        <a:buNone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Early Years FS</a:t>
                      </a:r>
                      <a:endParaRPr lang="en-GB" sz="1400" b="1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endParaRPr lang="en-GB" sz="1400" b="1" dirty="0">
                        <a:solidFill>
                          <a:srgbClr val="7030A0"/>
                        </a:solidFill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andara"/>
                        </a:rPr>
                        <a:t>Meet with EYFS leads to keep up to date with current developments in teaching and learning in the Early Years</a:t>
                      </a:r>
                      <a:endParaRPr lang="en-GB" sz="1000" dirty="0">
                        <a:latin typeface="Candara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Autumn term -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ndara"/>
                        </a:rPr>
                        <a:t>Wed 17 September</a:t>
                      </a:r>
                    </a:p>
                    <a:p>
                      <a:endParaRPr lang="en-GB" sz="1100" b="1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Spring</a:t>
                      </a: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 term -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chemeClr val="tx1"/>
                          </a:solidFill>
                          <a:latin typeface="Candara"/>
                        </a:rPr>
                        <a:t>Wed 04 February</a:t>
                      </a:r>
                    </a:p>
                    <a:p>
                      <a:endParaRPr lang="en-GB" sz="1100" b="1" baseline="0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Summer term - 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chemeClr val="tx1"/>
                          </a:solidFill>
                          <a:latin typeface="Candara"/>
                        </a:rPr>
                        <a:t>Wed 10 June</a:t>
                      </a:r>
                    </a:p>
                    <a:p>
                      <a:pPr lvl="0">
                        <a:buNone/>
                      </a:pPr>
                      <a:endParaRPr lang="en-GB" sz="1100" b="1" baseline="0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3.45pm - 5pm</a:t>
                      </a:r>
                    </a:p>
                    <a:p>
                      <a:endParaRPr lang="en-GB" sz="1100" dirty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Candara"/>
                        </a:rPr>
                        <a:t>No cost to TELA</a:t>
                      </a:r>
                    </a:p>
                    <a:p>
                      <a:r>
                        <a:rPr lang="en-GB" sz="1100" dirty="0">
                          <a:latin typeface="Candara"/>
                        </a:rPr>
                        <a:t>members</a:t>
                      </a:r>
                    </a:p>
                    <a:p>
                      <a:endParaRPr lang="en-GB" sz="1100" dirty="0">
                        <a:latin typeface="Candara"/>
                      </a:endParaRPr>
                    </a:p>
                    <a:p>
                      <a:r>
                        <a:rPr lang="en-GB" sz="1100" dirty="0">
                          <a:latin typeface="Candara"/>
                        </a:rPr>
                        <a:t>£30 per</a:t>
                      </a:r>
                      <a:r>
                        <a:rPr lang="en-GB" sz="1100" baseline="0" dirty="0">
                          <a:latin typeface="Candara"/>
                        </a:rPr>
                        <a:t> network for non-members</a:t>
                      </a:r>
                      <a:endParaRPr lang="en-GB" sz="1100" dirty="0">
                        <a:latin typeface="Candara"/>
                      </a:endParaRPr>
                    </a:p>
                    <a:p>
                      <a:endParaRPr lang="en-GB" sz="1100" dirty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andara"/>
                        </a:rPr>
                        <a:t>Richmond Primary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1F1F1F"/>
                          </a:solidFill>
                          <a:latin typeface="Candara"/>
                        </a:rPr>
                        <a:t>LE10 0ZD</a:t>
                      </a:r>
                      <a:endParaRPr lang="en-GB" dirty="0"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endParaRPr lang="en-GB" sz="1100" dirty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Jen Carter –  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Richmond Primary</a:t>
                      </a:r>
                    </a:p>
                    <a:p>
                      <a:pPr lvl="0">
                        <a:buNone/>
                      </a:pPr>
                      <a:endParaRPr lang="en-GB" sz="1100" b="1" dirty="0"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Sarah Perrett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Orchard CE</a:t>
                      </a:r>
                    </a:p>
                    <a:p>
                      <a:pPr lvl="0">
                        <a:buNone/>
                      </a:pPr>
                      <a:endParaRPr lang="en-GB" sz="1100" b="1" dirty="0">
                        <a:latin typeface="Candara"/>
                      </a:endParaRPr>
                    </a:p>
                    <a:p>
                      <a:pPr lvl="0">
                        <a:buNone/>
                      </a:pPr>
                      <a:endParaRPr lang="en-GB" sz="1100" b="1" dirty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82094" y="482394"/>
            <a:ext cx="597666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 dirty="0">
                <a:solidFill>
                  <a:srgbClr val="7030A0"/>
                </a:solidFill>
                <a:latin typeface="Candara"/>
              </a:rPr>
              <a:t>TELA PRIMARY CPD NETWORKS 25/26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 dirty="0">
                <a:solidFill>
                  <a:srgbClr val="7030A0"/>
                </a:solidFill>
              </a:rPr>
              <a:t>telacpd@thomasestley.org.uk</a:t>
            </a:r>
            <a:endParaRPr lang="en-US" b="1" dirty="0">
              <a:solidFill>
                <a:srgbClr val="7030A0"/>
              </a:solidFill>
            </a:endParaRPr>
          </a:p>
        </p:txBody>
      </p:sp>
      <p:pic>
        <p:nvPicPr>
          <p:cNvPr id="3" name="Picture 6" descr="Diagram&#10;&#10;Description automatically generated">
            <a:extLst>
              <a:ext uri="{FF2B5EF4-FFF2-40B4-BE49-F238E27FC236}">
                <a16:creationId xmlns:a16="http://schemas.microsoft.com/office/drawing/2014/main" id="{CFC9F646-3E91-BFAC-ECCA-2006EE4E9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714" y="149686"/>
            <a:ext cx="1369854" cy="8727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522187"/>
              </p:ext>
            </p:extLst>
          </p:nvPr>
        </p:nvGraphicFramePr>
        <p:xfrm>
          <a:off x="467544" y="1104920"/>
          <a:ext cx="8136906" cy="53340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356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19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 pitchFamily="34" charset="0"/>
                        </a:rPr>
                        <a:t>Network</a:t>
                      </a:r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 pitchFamily="34" charset="0"/>
                        </a:rPr>
                        <a:t>Content</a:t>
                      </a:r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400" b="1" i="0" u="none" strike="noStrike" noProof="0" dirty="0">
                          <a:latin typeface="Candara"/>
                        </a:rPr>
                        <a:t>Date and time </a:t>
                      </a:r>
                      <a:endParaRPr lang="en-GB" sz="1400" b="1" i="0" u="none" strike="noStrike" noProof="0">
                        <a:latin typeface="Candara"/>
                      </a:endParaRPr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 pitchFamily="34" charset="0"/>
                        </a:rPr>
                        <a:t>Cost</a:t>
                      </a:r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Venue</a:t>
                      </a:r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>
                          <a:latin typeface="Candara" pitchFamily="34" charset="0"/>
                        </a:rPr>
                        <a:t>Network</a:t>
                      </a:r>
                      <a:r>
                        <a:rPr lang="en-GB" sz="1400" b="1" baseline="0" dirty="0">
                          <a:latin typeface="Candara" pitchFamily="34" charset="0"/>
                        </a:rPr>
                        <a:t> lead</a:t>
                      </a:r>
                      <a:endParaRPr lang="en-GB" sz="1400" b="1" dirty="0">
                        <a:latin typeface="Candara" pitchFamily="34" charset="0"/>
                      </a:endParaRPr>
                    </a:p>
                    <a:p>
                      <a:pPr algn="l"/>
                      <a:endParaRPr lang="en-GB" sz="1400" b="1" dirty="0">
                        <a:latin typeface="Candara" pitchFamily="34" charset="0"/>
                      </a:endParaRPr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TELA </a:t>
                      </a:r>
                      <a:endParaRPr lang="en-GB" sz="1400" b="1">
                        <a:solidFill>
                          <a:srgbClr val="7030A0"/>
                        </a:solidFill>
                        <a:latin typeface="Candara" pitchFamily="34" charset="0"/>
                      </a:endParaRPr>
                    </a:p>
                    <a:p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Primary</a:t>
                      </a:r>
                      <a:r>
                        <a:rPr lang="en-GB" sz="14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 </a:t>
                      </a:r>
                      <a:endParaRPr lang="en-GB" sz="1400" b="1" dirty="0">
                        <a:solidFill>
                          <a:srgbClr val="7030A0"/>
                        </a:solidFill>
                        <a:latin typeface="Candara" pitchFamily="34" charset="0"/>
                      </a:endParaRPr>
                    </a:p>
                    <a:p>
                      <a:pPr lvl="0">
                        <a:buNone/>
                      </a:pPr>
                      <a:r>
                        <a:rPr lang="en-GB" sz="14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Geography 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(combined with History)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andara"/>
                        </a:rPr>
                        <a:t>An opportunity to meet Geography SLs within the alliance, providing updates on national developments.</a:t>
                      </a:r>
                    </a:p>
                    <a:p>
                      <a:pPr lvl="0">
                        <a:buNone/>
                      </a:pPr>
                      <a:r>
                        <a:rPr lang="en-GB" sz="1000" dirty="0">
                          <a:latin typeface="Candara"/>
                        </a:rPr>
                        <a:t>To enhance both subject &amp; pedagogical knowledge.</a:t>
                      </a:r>
                    </a:p>
                    <a:p>
                      <a:pPr lvl="0">
                        <a:buNone/>
                      </a:pPr>
                      <a:r>
                        <a:rPr lang="en-GB" sz="1000" dirty="0">
                          <a:latin typeface="Candara"/>
                        </a:rPr>
                        <a:t>To facilitate c0-operation, support &amp; sharing of ideas.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Autumn term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ndara"/>
                        </a:rPr>
                        <a:t>Wed 12 November</a:t>
                      </a:r>
                    </a:p>
                    <a:p>
                      <a:pPr lvl="0">
                        <a:buNone/>
                      </a:pPr>
                      <a:endParaRPr lang="en-GB" sz="1100" b="1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Spring term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ndara"/>
                        </a:rPr>
                        <a:t>Wed 18 March</a:t>
                      </a:r>
                    </a:p>
                    <a:p>
                      <a:pPr lvl="0">
                        <a:buNone/>
                      </a:pPr>
                      <a:endParaRPr lang="en-GB" sz="1100" b="1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Summer term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ndara"/>
                        </a:rPr>
                        <a:t>Wed 17 June</a:t>
                      </a:r>
                    </a:p>
                    <a:p>
                      <a:pPr lvl="0">
                        <a:buNone/>
                      </a:pPr>
                      <a:endParaRPr lang="en-GB" sz="1100" b="1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1pm - 3pm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Candara"/>
                        </a:rPr>
                        <a:t>No cost to TELA</a:t>
                      </a:r>
                    </a:p>
                    <a:p>
                      <a:r>
                        <a:rPr lang="en-GB" sz="1100" dirty="0">
                          <a:latin typeface="Candara"/>
                        </a:rPr>
                        <a:t>members</a:t>
                      </a:r>
                    </a:p>
                    <a:p>
                      <a:endParaRPr lang="en-GB" sz="1100" dirty="0">
                        <a:latin typeface="Candara"/>
                      </a:endParaRPr>
                    </a:p>
                    <a:p>
                      <a:r>
                        <a:rPr lang="en-GB" sz="1100" dirty="0">
                          <a:latin typeface="Candara"/>
                        </a:rPr>
                        <a:t>£30 per</a:t>
                      </a:r>
                      <a:r>
                        <a:rPr lang="en-GB" sz="1100" baseline="0" dirty="0">
                          <a:latin typeface="Candara"/>
                        </a:rPr>
                        <a:t> network for non-members</a:t>
                      </a:r>
                      <a:endParaRPr lang="en-GB" sz="1100" dirty="0">
                        <a:latin typeface="Candara"/>
                      </a:endParaRPr>
                    </a:p>
                    <a:p>
                      <a:endParaRPr lang="en-GB" sz="1100" dirty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GB" sz="11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Various TELA alliance schools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Hannah Knox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&amp;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Holly George</a:t>
                      </a:r>
                    </a:p>
                    <a:p>
                      <a:pPr lvl="0">
                        <a:buNone/>
                      </a:pPr>
                      <a:endParaRPr lang="en-GB" sz="1100" b="1" dirty="0"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Cosby Primary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TELA </a:t>
                      </a:r>
                      <a:endParaRPr lang="en-GB" sz="1400" b="1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Primary History 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7030A0"/>
                          </a:solidFill>
                          <a:latin typeface="Candara"/>
                        </a:rPr>
                        <a:t>(combined with Geography)</a:t>
                      </a: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000" dirty="0">
                          <a:latin typeface="Candara"/>
                        </a:rPr>
                        <a:t>An opportunity to meet with History SLs within the alliance.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GB" sz="1000" dirty="0">
                          <a:latin typeface="Candara"/>
                        </a:rPr>
                        <a:t>Updates on recent national developments; to enhance both subject &amp; pedagogical knowledge; to facilitate co-operation, mutual support &amp; sharing of ideas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000" dirty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Autumn term -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ndara"/>
                        </a:rPr>
                        <a:t>Wed 12 November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GB" sz="1100" b="1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Spring</a:t>
                      </a: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 term -</a:t>
                      </a:r>
                      <a:endParaRPr lang="en-GB" b="1" dirty="0">
                        <a:solidFill>
                          <a:srgbClr val="7030A0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chemeClr val="tx1"/>
                          </a:solidFill>
                          <a:latin typeface="Candara"/>
                        </a:rPr>
                        <a:t>Wed 18 March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GB" sz="1100" b="1" baseline="0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Summer term - </a:t>
                      </a:r>
                      <a:endParaRPr lang="en-GB" sz="1100" b="1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chemeClr val="tx1"/>
                          </a:solidFill>
                          <a:latin typeface="Candara"/>
                        </a:rPr>
                        <a:t>Wed 17 June</a:t>
                      </a:r>
                      <a:endParaRPr lang="en-GB" b="1" dirty="0" err="1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GB" sz="1100" b="1" baseline="0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1pm - 3pm</a:t>
                      </a:r>
                      <a:endParaRPr lang="en-GB" b="1" dirty="0">
                        <a:solidFill>
                          <a:srgbClr val="7030A0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GB" sz="1100" dirty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No cost to TELA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members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 dirty="0"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£30 per</a:t>
                      </a:r>
                      <a:r>
                        <a:rPr lang="en-GB" sz="1100" baseline="0" dirty="0">
                          <a:latin typeface="Candara"/>
                        </a:rPr>
                        <a:t> network for non-members</a:t>
                      </a:r>
                      <a:endParaRPr lang="en-GB" sz="1100" dirty="0">
                        <a:latin typeface="Candara"/>
                      </a:endParaRPr>
                    </a:p>
                    <a:p>
                      <a:pPr lvl="0">
                        <a:buNone/>
                      </a:pPr>
                      <a:endParaRPr lang="en-GB" sz="1100" dirty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Various TELA alliance schools</a:t>
                      </a:r>
                      <a:endParaRPr lang="en-GB"/>
                    </a:p>
                    <a:p>
                      <a:pPr lvl="0" algn="ctr">
                        <a:buNone/>
                      </a:pPr>
                      <a:endParaRPr lang="en-GB" sz="1100" dirty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Hannah Knox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&amp;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Holly George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Cosby Primary</a:t>
                      </a: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40306" y="452446"/>
            <a:ext cx="597666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 dirty="0">
                <a:solidFill>
                  <a:srgbClr val="7030A0"/>
                </a:solidFill>
                <a:latin typeface="Candara"/>
              </a:rPr>
              <a:t>TELA PRIMARY CPD NETWORKS 25/26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 dirty="0">
                <a:solidFill>
                  <a:srgbClr val="7030A0"/>
                </a:solidFill>
              </a:rPr>
              <a:t>telacpd@thomasestley.org.uk</a:t>
            </a:r>
            <a:endParaRPr lang="en-US" b="1" dirty="0">
              <a:solidFill>
                <a:srgbClr val="7030A0"/>
              </a:solidFill>
            </a:endParaRPr>
          </a:p>
        </p:txBody>
      </p:sp>
      <p:pic>
        <p:nvPicPr>
          <p:cNvPr id="3" name="Picture 6" descr="Diagram&#10;&#10;Description automatically generated">
            <a:extLst>
              <a:ext uri="{FF2B5EF4-FFF2-40B4-BE49-F238E27FC236}">
                <a16:creationId xmlns:a16="http://schemas.microsoft.com/office/drawing/2014/main" id="{CFC9F646-3E91-BFAC-ECCA-2006EE4E9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60" y="76240"/>
            <a:ext cx="1636094" cy="10287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579674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341697"/>
              </p:ext>
            </p:extLst>
          </p:nvPr>
        </p:nvGraphicFramePr>
        <p:xfrm>
          <a:off x="467544" y="1104920"/>
          <a:ext cx="8136904" cy="496824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217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19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 pitchFamily="34" charset="0"/>
                        </a:rPr>
                        <a:t>Network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 pitchFamily="34" charset="0"/>
                        </a:rPr>
                        <a:t>Content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400" b="1" i="0" u="none" strike="noStrike" noProof="0" dirty="0">
                          <a:latin typeface="Candara"/>
                        </a:rPr>
                        <a:t>Date and time </a:t>
                      </a:r>
                      <a:endParaRPr lang="en-GB" sz="1400" b="1" i="0" u="none" strike="noStrike" noProof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 pitchFamily="34" charset="0"/>
                        </a:rPr>
                        <a:t>Cost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Venue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>
                          <a:latin typeface="Candara" pitchFamily="34" charset="0"/>
                        </a:rPr>
                        <a:t>Network</a:t>
                      </a:r>
                      <a:r>
                        <a:rPr lang="en-GB" sz="1400" b="1" baseline="0" dirty="0">
                          <a:latin typeface="Candara" pitchFamily="34" charset="0"/>
                        </a:rPr>
                        <a:t> lead</a:t>
                      </a:r>
                      <a:endParaRPr lang="en-GB" sz="1400" b="1" dirty="0">
                        <a:latin typeface="Candara" pitchFamily="34" charset="0"/>
                      </a:endParaRPr>
                    </a:p>
                    <a:p>
                      <a:pPr algn="l"/>
                      <a:endParaRPr lang="en-GB" sz="1400" b="1" dirty="0">
                        <a:latin typeface="Candara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TELA 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IT/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Computing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0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An opportunity to meet with computing SLs within the alliance.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Updates on recent national developments; to enhance both subject &amp; pedagogical knowledge; to facilitate co-operation,</a:t>
                      </a:r>
                      <a:r>
                        <a:rPr lang="en-GB" sz="14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 </a:t>
                      </a:r>
                      <a:r>
                        <a:rPr lang="en-GB" sz="10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mutual support &amp; sharing of ideas</a:t>
                      </a:r>
                      <a:endParaRPr lang="en-GB" sz="100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Autumn term -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ndara"/>
                        </a:rPr>
                        <a:t>Thu 09 October</a:t>
                      </a:r>
                    </a:p>
                    <a:p>
                      <a:pPr lvl="0">
                        <a:buNone/>
                      </a:pPr>
                      <a:endParaRPr lang="en-GB" sz="1100" b="1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Spring</a:t>
                      </a: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 term -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chemeClr val="tx1"/>
                          </a:solidFill>
                          <a:latin typeface="Candara"/>
                        </a:rPr>
                        <a:t>Thu 29 January</a:t>
                      </a:r>
                    </a:p>
                    <a:p>
                      <a:pPr lvl="0">
                        <a:buNone/>
                      </a:pPr>
                      <a:endParaRPr lang="en-GB" sz="1100" b="1" baseline="0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Summer term - </a:t>
                      </a:r>
                      <a:endParaRPr lang="en-GB" sz="1100" b="1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chemeClr val="tx1"/>
                          </a:solidFill>
                          <a:latin typeface="Candara"/>
                        </a:rPr>
                        <a:t>Thu 16 April</a:t>
                      </a:r>
                    </a:p>
                    <a:p>
                      <a:pPr lvl="0">
                        <a:buNone/>
                      </a:pPr>
                      <a:endParaRPr lang="en-GB" sz="1100" b="1" baseline="0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1pm -3pm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 dirty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No cost to TELA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members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 dirty="0"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£30 per</a:t>
                      </a:r>
                      <a:r>
                        <a:rPr lang="en-GB" sz="1100" baseline="0" dirty="0">
                          <a:latin typeface="Candara"/>
                        </a:rPr>
                        <a:t> network for non-members</a:t>
                      </a:r>
                      <a:endParaRPr lang="en-GB" sz="1100" dirty="0">
                        <a:latin typeface="Candara"/>
                      </a:endParaRPr>
                    </a:p>
                    <a:p>
                      <a:pPr lvl="0">
                        <a:buNone/>
                      </a:pPr>
                      <a:endParaRPr lang="en-GB" sz="1100" dirty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Townlands CE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 &amp; </a:t>
                      </a:r>
                      <a:endParaRPr lang="en-US"/>
                    </a:p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TELA Training room based at Thomas Estley CC</a:t>
                      </a:r>
                      <a:endParaRPr lang="en-US"/>
                    </a:p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LE9 6PT</a:t>
                      </a: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Ben Linstead -</a:t>
                      </a:r>
                      <a:endParaRPr lang="en-US" b="1" dirty="0"/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Townlands CE</a:t>
                      </a:r>
                    </a:p>
                    <a:p>
                      <a:pPr lvl="0">
                        <a:buNone/>
                      </a:pPr>
                      <a:endParaRPr lang="en-GB" sz="1100" b="1" dirty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TELA </a:t>
                      </a:r>
                      <a:endParaRPr lang="en-GB" sz="1400" b="1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Maths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0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An opportunity to meet with Maths SLs within the alliance.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Updates on recent national </a:t>
                      </a:r>
                      <a:endParaRPr lang="en-GB" sz="1000"/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developments; to enhance both subject &amp; pedagogical knowledge; to facilitate co-operation, mutual support &amp; sharing of ideas</a:t>
                      </a:r>
                      <a:endParaRPr lang="en-GB" sz="100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Autumn term -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ndara"/>
                        </a:rPr>
                        <a:t>Thu 30 October</a:t>
                      </a:r>
                    </a:p>
                    <a:p>
                      <a:pPr lvl="0">
                        <a:buNone/>
                      </a:pPr>
                      <a:endParaRPr lang="en-GB" sz="1100" b="1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Spring</a:t>
                      </a: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 term –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chemeClr val="tx1"/>
                          </a:solidFill>
                          <a:latin typeface="Candara"/>
                        </a:rPr>
                        <a:t>Thu 26 February</a:t>
                      </a:r>
                    </a:p>
                    <a:p>
                      <a:pPr lvl="0">
                        <a:buNone/>
                      </a:pPr>
                      <a:endParaRPr lang="en-GB" sz="1100" b="1" baseline="0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Summer term - </a:t>
                      </a:r>
                      <a:endParaRPr lang="en-GB" sz="1100" b="1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chemeClr val="tx1"/>
                          </a:solidFill>
                          <a:latin typeface="Candara"/>
                        </a:rPr>
                        <a:t>Wed 20 May</a:t>
                      </a:r>
                    </a:p>
                    <a:p>
                      <a:pPr lvl="0">
                        <a:buNone/>
                      </a:pPr>
                      <a:endParaRPr lang="en-GB" sz="1100" b="1" baseline="0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1.15pm - 4pm</a:t>
                      </a: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0" dirty="0">
                          <a:latin typeface="Candara"/>
                        </a:rPr>
                        <a:t>£65 for 3 networks</a:t>
                      </a:r>
                      <a:r>
                        <a:rPr lang="en-GB" sz="1100" dirty="0">
                          <a:latin typeface="Candara"/>
                        </a:rPr>
                        <a:t> for TELA members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100" dirty="0"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£85 for 3 networks for non-members</a:t>
                      </a:r>
                    </a:p>
                    <a:p>
                      <a:pPr lvl="0">
                        <a:buNone/>
                      </a:pPr>
                      <a:endParaRPr lang="en-GB" sz="1100" dirty="0"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*To be booked in September 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100" dirty="0">
                        <a:latin typeface="Candara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*Invoiced</a:t>
                      </a:r>
                      <a:r>
                        <a:rPr lang="en-GB" sz="1100" baseline="0" dirty="0">
                          <a:latin typeface="Candara"/>
                        </a:rPr>
                        <a:t> in October</a:t>
                      </a:r>
                      <a:r>
                        <a:rPr lang="en-GB" sz="1100" dirty="0">
                          <a:latin typeface="Candara"/>
                        </a:rPr>
                        <a:t> 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100" dirty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TELA training room</a:t>
                      </a:r>
                      <a:endParaRPr lang="en-US"/>
                    </a:p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based at Thomas Estley CC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LE9 6PT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Vicki Giffard -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endParaRPr lang="en-GB" sz="1100" b="1" dirty="0"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Independent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Primary</a:t>
                      </a:r>
                      <a:r>
                        <a:rPr lang="en-GB" sz="1100" b="1" baseline="0" dirty="0">
                          <a:latin typeface="Candara"/>
                        </a:rPr>
                        <a:t> Maths Advisor</a:t>
                      </a:r>
                      <a:endParaRPr lang="en-GB" sz="1100" b="1" dirty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90219" y="382569"/>
            <a:ext cx="597666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 dirty="0">
                <a:solidFill>
                  <a:srgbClr val="7030A0"/>
                </a:solidFill>
                <a:latin typeface="Candara"/>
              </a:rPr>
              <a:t>TELA PRIMARY CPD NETWORKS 25/26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 dirty="0">
                <a:solidFill>
                  <a:srgbClr val="7030A0"/>
                </a:solidFill>
              </a:rPr>
              <a:t>telacpd@thomasestley.org.uk</a:t>
            </a:r>
            <a:endParaRPr lang="en-US" b="1" dirty="0">
              <a:solidFill>
                <a:srgbClr val="7030A0"/>
              </a:solidFill>
            </a:endParaRPr>
          </a:p>
        </p:txBody>
      </p:sp>
      <p:pic>
        <p:nvPicPr>
          <p:cNvPr id="3" name="Picture 6" descr="Diagram&#10;&#10;Description automatically generated">
            <a:extLst>
              <a:ext uri="{FF2B5EF4-FFF2-40B4-BE49-F238E27FC236}">
                <a16:creationId xmlns:a16="http://schemas.microsoft.com/office/drawing/2014/main" id="{D3DDAA27-6E27-D521-C4A1-5C38F20611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4" y="94625"/>
            <a:ext cx="1486048" cy="9316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386444"/>
              </p:ext>
            </p:extLst>
          </p:nvPr>
        </p:nvGraphicFramePr>
        <p:xfrm>
          <a:off x="467544" y="1104920"/>
          <a:ext cx="8136906" cy="489204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356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19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 pitchFamily="34" charset="0"/>
                        </a:rPr>
                        <a:t>Network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 pitchFamily="34" charset="0"/>
                        </a:rPr>
                        <a:t>Content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400" b="1" i="0" u="none" strike="noStrike" noProof="0" dirty="0">
                          <a:latin typeface="Candara"/>
                        </a:rPr>
                        <a:t>Date and time </a:t>
                      </a:r>
                      <a:endParaRPr lang="en-GB" sz="1400" b="1" i="0" u="none" strike="noStrike" noProof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 pitchFamily="34" charset="0"/>
                        </a:rPr>
                        <a:t>Cost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Venue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>
                          <a:latin typeface="Candara" pitchFamily="34" charset="0"/>
                        </a:rPr>
                        <a:t>Network</a:t>
                      </a:r>
                      <a:r>
                        <a:rPr lang="en-GB" sz="1400" b="1" baseline="0" dirty="0">
                          <a:latin typeface="Candara" pitchFamily="34" charset="0"/>
                        </a:rPr>
                        <a:t> lead</a:t>
                      </a:r>
                      <a:endParaRPr lang="en-GB" sz="1400" b="1" dirty="0">
                        <a:latin typeface="Candara" pitchFamily="34" charset="0"/>
                      </a:endParaRPr>
                    </a:p>
                    <a:p>
                      <a:pPr algn="l"/>
                      <a:endParaRPr lang="en-GB" sz="1400" b="1" dirty="0">
                        <a:latin typeface="Candara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TELA 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Primary Music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0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An opportunity to meet with Music SLs within the alliance.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Updates on recent national developments; to enhance both subject &amp; pedagogical knowledge; to facilitate co-operation, mutual support &amp; sharing of ideas</a:t>
                      </a:r>
                      <a:endParaRPr lang="en-GB" sz="100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Autumn term -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ndara"/>
                        </a:rPr>
                        <a:t>Tue 14 October</a:t>
                      </a:r>
                    </a:p>
                    <a:p>
                      <a:pPr lvl="0">
                        <a:buNone/>
                      </a:pPr>
                      <a:endParaRPr lang="en-GB" sz="1100" b="1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Spring</a:t>
                      </a: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 term –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chemeClr val="tx1"/>
                          </a:solidFill>
                          <a:latin typeface="Candara"/>
                        </a:rPr>
                        <a:t>Tue 10 February</a:t>
                      </a:r>
                    </a:p>
                    <a:p>
                      <a:pPr lvl="0">
                        <a:buNone/>
                      </a:pPr>
                      <a:endParaRPr lang="en-GB" sz="1100" b="1" baseline="0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Summer term - 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chemeClr val="tx1"/>
                          </a:solidFill>
                          <a:latin typeface="Candara"/>
                        </a:rPr>
                        <a:t>Thu 11 June</a:t>
                      </a:r>
                    </a:p>
                    <a:p>
                      <a:pPr lvl="0">
                        <a:buNone/>
                      </a:pPr>
                      <a:endParaRPr lang="en-GB" sz="1100" b="1" baseline="0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1pm - 3pm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 dirty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No cost to TELA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members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 dirty="0"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£30 per</a:t>
                      </a:r>
                      <a:r>
                        <a:rPr lang="en-GB" sz="1100" baseline="0" dirty="0">
                          <a:latin typeface="Candara"/>
                        </a:rPr>
                        <a:t> network for non-members</a:t>
                      </a:r>
                      <a:endParaRPr lang="en-GB" sz="1100" dirty="0">
                        <a:latin typeface="Candara"/>
                      </a:endParaRPr>
                    </a:p>
                    <a:p>
                      <a:pPr lvl="0">
                        <a:buNone/>
                      </a:pPr>
                      <a:endParaRPr lang="en-GB" sz="1100" dirty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GB" sz="11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TELA training room</a:t>
                      </a:r>
                      <a:endParaRPr lang="en-US"/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based at Thomas Estley CC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LE9 6PT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Beth Carr -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Leicestershire Music</a:t>
                      </a:r>
                    </a:p>
                    <a:p>
                      <a:pPr lvl="0">
                        <a:buNone/>
                      </a:pPr>
                      <a:endParaRPr lang="en-GB" sz="1100" b="1" dirty="0"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Sarah Woodcock -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Battling Brook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Primary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TELA  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Primary Pupil Premium</a:t>
                      </a:r>
                      <a:endParaRPr lang="en-US"/>
                    </a:p>
                    <a:p>
                      <a:pPr lvl="0">
                        <a:buNone/>
                      </a:pPr>
                      <a:endParaRPr lang="en-GB" sz="1400" b="1" dirty="0">
                        <a:solidFill>
                          <a:srgbClr val="7030A0"/>
                        </a:solidFill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000" dirty="0">
                          <a:latin typeface="Candara"/>
                        </a:rPr>
                        <a:t>An opportunity to share ideas &amp; best practice as well as keeping up to date on current issues and concerns</a:t>
                      </a:r>
                      <a:endParaRPr lang="en-GB" sz="100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Autumn term -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ndara"/>
                        </a:rPr>
                        <a:t>Wed 15 October</a:t>
                      </a:r>
                    </a:p>
                    <a:p>
                      <a:pPr lvl="0">
                        <a:buNone/>
                      </a:pPr>
                      <a:endParaRPr lang="en-GB" sz="1100" b="1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Spring</a:t>
                      </a: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 term -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chemeClr val="tx1"/>
                          </a:solidFill>
                          <a:latin typeface="Candara"/>
                        </a:rPr>
                        <a:t>Wed 25 March</a:t>
                      </a:r>
                    </a:p>
                    <a:p>
                      <a:pPr lvl="0">
                        <a:buNone/>
                      </a:pPr>
                      <a:endParaRPr lang="en-GB" sz="1100" b="1" baseline="0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Summer term -</a:t>
                      </a:r>
                      <a:endParaRPr lang="en-GB" sz="1100" b="1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ndara"/>
                        </a:rPr>
                        <a:t>Tue 16 June</a:t>
                      </a:r>
                    </a:p>
                    <a:p>
                      <a:pPr lvl="0">
                        <a:buNone/>
                      </a:pPr>
                      <a:endParaRPr lang="en-GB" sz="1100" b="1" baseline="0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1pm - 2.30pm</a:t>
                      </a:r>
                    </a:p>
                    <a:p>
                      <a:pPr lvl="0">
                        <a:buNone/>
                      </a:pPr>
                      <a:endParaRPr lang="en-GB" sz="1100" dirty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No cost to TELA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members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 dirty="0"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£30 per</a:t>
                      </a:r>
                      <a:r>
                        <a:rPr lang="en-GB" sz="1100" baseline="0" dirty="0">
                          <a:latin typeface="Candara"/>
                        </a:rPr>
                        <a:t> network for non-members</a:t>
                      </a:r>
                      <a:endParaRPr lang="en-GB" sz="1100" dirty="0">
                        <a:latin typeface="Candara"/>
                      </a:endParaRPr>
                    </a:p>
                    <a:p>
                      <a:pPr lvl="0">
                        <a:buNone/>
                      </a:pPr>
                      <a:endParaRPr lang="en-GB" sz="1100" dirty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TELA training room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based at Thomas Estley CC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LE9 6PT</a:t>
                      </a: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Andrea Storey -</a:t>
                      </a:r>
                      <a:endParaRPr lang="en-US" b="1" dirty="0"/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Richmond Primary</a:t>
                      </a:r>
                      <a:endParaRPr lang="en-GB" b="1" dirty="0"/>
                    </a:p>
                    <a:p>
                      <a:pPr lvl="0">
                        <a:buNone/>
                      </a:pPr>
                      <a:endParaRPr lang="en-GB" sz="1100" b="1" dirty="0">
                        <a:latin typeface="Candara"/>
                      </a:endParaRPr>
                    </a:p>
                    <a:p>
                      <a:pPr lvl="0">
                        <a:buNone/>
                      </a:pPr>
                      <a:endParaRPr lang="en-GB" sz="1100" dirty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30149" y="342639"/>
            <a:ext cx="597666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 dirty="0">
                <a:solidFill>
                  <a:srgbClr val="7030A0"/>
                </a:solidFill>
                <a:latin typeface="Candara"/>
              </a:rPr>
              <a:t>TELA PRIMARY CPD NETWORKS 25/26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 dirty="0">
                <a:solidFill>
                  <a:srgbClr val="7030A0"/>
                </a:solidFill>
              </a:rPr>
              <a:t>telacpd@thomasestley.org.uk</a:t>
            </a:r>
            <a:endParaRPr lang="en-US" b="1" dirty="0">
              <a:solidFill>
                <a:srgbClr val="7030A0"/>
              </a:solidFill>
            </a:endParaRPr>
          </a:p>
        </p:txBody>
      </p:sp>
      <p:pic>
        <p:nvPicPr>
          <p:cNvPr id="3" name="Picture 6" descr="Diagram&#10;&#10;Description automatically generated">
            <a:extLst>
              <a:ext uri="{FF2B5EF4-FFF2-40B4-BE49-F238E27FC236}">
                <a16:creationId xmlns:a16="http://schemas.microsoft.com/office/drawing/2014/main" id="{5448FF45-E01A-3E19-B3B4-3C0AAEA71E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091" y="103875"/>
            <a:ext cx="1574310" cy="9934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593119"/>
              </p:ext>
            </p:extLst>
          </p:nvPr>
        </p:nvGraphicFramePr>
        <p:xfrm>
          <a:off x="467544" y="972526"/>
          <a:ext cx="8136904" cy="5271748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191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06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426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 pitchFamily="34" charset="0"/>
                        </a:rPr>
                        <a:t>Network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 pitchFamily="34" charset="0"/>
                        </a:rPr>
                        <a:t>Content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400" b="1" i="0" u="none" strike="noStrike" noProof="0" dirty="0">
                          <a:latin typeface="Candara"/>
                        </a:rPr>
                        <a:t>Date and time </a:t>
                      </a:r>
                      <a:endParaRPr lang="en-GB" sz="1400" b="1" i="0" u="none" strike="noStrike" noProof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 pitchFamily="34" charset="0"/>
                        </a:rPr>
                        <a:t>Cost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Venue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>
                          <a:latin typeface="Candara" pitchFamily="34" charset="0"/>
                        </a:rPr>
                        <a:t>Network</a:t>
                      </a:r>
                      <a:r>
                        <a:rPr lang="en-GB" sz="1400" b="1" baseline="0" dirty="0">
                          <a:latin typeface="Candara" pitchFamily="34" charset="0"/>
                        </a:rPr>
                        <a:t> lead</a:t>
                      </a:r>
                      <a:endParaRPr lang="en-GB" sz="1400" b="1" dirty="0">
                        <a:latin typeface="Candara" pitchFamily="34" charset="0"/>
                      </a:endParaRPr>
                    </a:p>
                    <a:p>
                      <a:pPr algn="l"/>
                      <a:endParaRPr lang="en-GB" sz="1400" b="1" dirty="0">
                        <a:latin typeface="Candara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22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TELA</a:t>
                      </a:r>
                    </a:p>
                    <a:p>
                      <a:pPr lvl="0">
                        <a:buNone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Primary SENCO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1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An opportunity to share ideas &amp; best practice as well as keeping up to date on current issues and concerns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7030A0"/>
                          </a:solidFill>
                          <a:latin typeface="Candara"/>
                        </a:rPr>
                        <a:t>Autumn term –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Wed 19 November</a:t>
                      </a:r>
                      <a:endParaRPr lang="en-US" sz="1100" b="0" i="0" u="none" strike="noStrike" noProof="0" dirty="0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endParaRPr lang="en-GB" sz="1100" b="0" i="0" u="none" strike="noStrike" noProof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7030A0"/>
                          </a:solidFill>
                          <a:latin typeface="Candara"/>
                        </a:rPr>
                        <a:t>Spring term –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Wed 25 March</a:t>
                      </a:r>
                      <a:endParaRPr lang="en-GB" sz="1100" b="0" i="0" u="none" strike="noStrike" noProof="0" dirty="0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endParaRPr lang="en-GB" sz="1100" b="0" i="0" u="none" strike="noStrike" noProof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7030A0"/>
                          </a:solidFill>
                          <a:latin typeface="Candara"/>
                        </a:rPr>
                        <a:t>Summer term - 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Tue 16 June </a:t>
                      </a:r>
                      <a:endParaRPr lang="en-GB" sz="1100" b="0" i="0" u="none" strike="noStrike" noProof="0" dirty="0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endParaRPr lang="en-GB" sz="1100" b="0" i="0" u="none" strike="noStrike" noProof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7030A0"/>
                          </a:solidFill>
                          <a:latin typeface="Candara"/>
                        </a:rPr>
                        <a:t>New time 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7030A0"/>
                          </a:solidFill>
                          <a:latin typeface="Candara"/>
                        </a:rPr>
                        <a:t>1pm - 3pm</a:t>
                      </a:r>
                      <a:endParaRPr lang="en-GB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£99 for 3 networks for TELA members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£119 for 3 networks for non-members</a:t>
                      </a:r>
                    </a:p>
                    <a:p>
                      <a:pPr lvl="0">
                        <a:buNone/>
                      </a:pP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To be booked prior to November network</a:t>
                      </a: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Invoiced in Nov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Richmond Primary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LE10 0ZD</a:t>
                      </a: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Kate Browning</a:t>
                      </a:r>
                      <a:endParaRPr lang="en-US" sz="1100" b="0" i="0" u="none" strike="noStrike" noProof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Independent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SENCO advisor</a:t>
                      </a: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234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TELA </a:t>
                      </a:r>
                      <a:endParaRPr lang="en-US" dirty="0"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Primary &amp; </a:t>
                      </a:r>
                    </a:p>
                    <a:p>
                      <a:pPr lvl="0">
                        <a:buNone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Secondary</a:t>
                      </a:r>
                    </a:p>
                    <a:p>
                      <a:pPr lvl="0">
                        <a:buNone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Science</a:t>
                      </a:r>
                    </a:p>
                    <a:p>
                      <a:pPr lvl="0">
                        <a:buNone/>
                      </a:pPr>
                      <a:endParaRPr lang="en-GB" sz="1400" b="1" dirty="0">
                        <a:solidFill>
                          <a:srgbClr val="7030A0"/>
                        </a:solidFill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050" b="0" i="0" u="none" strike="noStrike" noProof="0" dirty="0">
                          <a:solidFill>
                            <a:srgbClr val="000000"/>
                          </a:solidFill>
                          <a:latin typeface="Candara" panose="020E0502030303020204" pitchFamily="34" charset="0"/>
                        </a:rPr>
                        <a:t>Primary and Secondary Science network - Working scientifically across KS2 &amp; KS3 focussed in the Autumn term.</a:t>
                      </a: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Autumn term -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ndara"/>
                        </a:rPr>
                        <a:t>Tue 28 October</a:t>
                      </a:r>
                    </a:p>
                    <a:p>
                      <a:pPr lvl="0">
                        <a:buNone/>
                      </a:pPr>
                      <a:endParaRPr lang="en-GB" sz="11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Spring term -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ndara"/>
                        </a:rPr>
                        <a:t>Tue 24 February</a:t>
                      </a:r>
                    </a:p>
                    <a:p>
                      <a:pPr lvl="0">
                        <a:buNone/>
                      </a:pPr>
                      <a:endParaRPr lang="en-GB" sz="11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Summer Term  -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ndara"/>
                        </a:rPr>
                        <a:t>Tue 12 May </a:t>
                      </a:r>
                    </a:p>
                    <a:p>
                      <a:pPr lvl="0">
                        <a:buNone/>
                      </a:pPr>
                      <a:endParaRPr lang="en-GB" sz="11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2pm – 3.30pm </a:t>
                      </a:r>
                    </a:p>
                    <a:p>
                      <a:pPr lvl="0">
                        <a:buNone/>
                      </a:pPr>
                      <a:endParaRPr lang="en-GB" sz="11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No cost to TELA</a:t>
                      </a:r>
                      <a:endParaRPr lang="en-US" sz="1100" dirty="0"/>
                    </a:p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members</a:t>
                      </a:r>
                      <a:endParaRPr lang="en-GB" sz="1100" dirty="0"/>
                    </a:p>
                    <a:p>
                      <a:pPr lvl="0">
                        <a:buNone/>
                      </a:pPr>
                      <a:endParaRPr lang="en-GB" sz="1100" dirty="0"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£30 per</a:t>
                      </a:r>
                      <a:r>
                        <a:rPr lang="en-GB" sz="1100" baseline="0" dirty="0">
                          <a:latin typeface="Candara"/>
                        </a:rPr>
                        <a:t> network for non-members</a:t>
                      </a:r>
                      <a:endParaRPr lang="en-GB" sz="1100" dirty="0"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endParaRPr lang="en-GB" sz="1100" dirty="0">
                        <a:latin typeface="Candara"/>
                      </a:endParaRPr>
                    </a:p>
                    <a:p>
                      <a:pPr lvl="0">
                        <a:buNone/>
                      </a:pPr>
                      <a:endParaRPr lang="en-GB" sz="1100" dirty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TELA training room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LE9 6PT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Richard Corner -</a:t>
                      </a:r>
                    </a:p>
                    <a:p>
                      <a:pPr lvl="0" algn="l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Head of Science at Thomas Estley</a:t>
                      </a:r>
                    </a:p>
                    <a:p>
                      <a:pPr lvl="0" algn="l">
                        <a:buNone/>
                      </a:pPr>
                      <a:endParaRPr lang="en-GB" sz="1100" b="1" dirty="0">
                        <a:latin typeface="Candara"/>
                      </a:endParaRPr>
                    </a:p>
                    <a:p>
                      <a:pPr lvl="0" algn="l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Kat Bagshaw -</a:t>
                      </a:r>
                    </a:p>
                    <a:p>
                      <a:pPr lvl="0" algn="l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Science</a:t>
                      </a:r>
                    </a:p>
                    <a:p>
                      <a:pPr lvl="0" algn="l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Co-ordinator at Richmond Primary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80236" y="342639"/>
            <a:ext cx="597666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 dirty="0">
                <a:solidFill>
                  <a:srgbClr val="7030A0"/>
                </a:solidFill>
                <a:latin typeface="Candara"/>
              </a:rPr>
              <a:t>TELA PRIMARY CPD NETWORKS 25/26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84270" y="6476140"/>
            <a:ext cx="2895600" cy="365125"/>
          </a:xfrm>
        </p:spPr>
        <p:txBody>
          <a:bodyPr/>
          <a:lstStyle/>
          <a:p>
            <a:r>
              <a:rPr lang="en-GB" b="1" dirty="0">
                <a:solidFill>
                  <a:srgbClr val="7030A0"/>
                </a:solidFill>
              </a:rPr>
              <a:t>telacpd@thomasestley.org.uk</a:t>
            </a:r>
            <a:endParaRPr lang="en-US" b="1" dirty="0">
              <a:solidFill>
                <a:srgbClr val="7030A0"/>
              </a:solidFill>
            </a:endParaRPr>
          </a:p>
        </p:txBody>
      </p:sp>
      <p:pic>
        <p:nvPicPr>
          <p:cNvPr id="3" name="Picture 6" descr="Diagram&#10;&#10;Description automatically generated">
            <a:extLst>
              <a:ext uri="{FF2B5EF4-FFF2-40B4-BE49-F238E27FC236}">
                <a16:creationId xmlns:a16="http://schemas.microsoft.com/office/drawing/2014/main" id="{5448FF45-E01A-3E19-B3B4-3C0AAEA71E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092" y="103875"/>
            <a:ext cx="1514415" cy="9435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643616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af33712-ca09-40cb-af4d-73e300673cc2" xsi:nil="true"/>
    <lcf76f155ced4ddcb4097134ff3c332f xmlns="88ddbb06-584b-40ce-9846-4ac75adf3719">
      <Terms xmlns="http://schemas.microsoft.com/office/infopath/2007/PartnerControls"/>
    </lcf76f155ced4ddcb4097134ff3c332f>
    <SharedWithUsers xmlns="eaf33712-ca09-40cb-af4d-73e300673cc2">
      <UserInfo>
        <DisplayName>Mrs A Collins</DisplayName>
        <AccountId>41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6A1DD8F8347F40A876F77DB571EDD9" ma:contentTypeVersion="18" ma:contentTypeDescription="Create a new document." ma:contentTypeScope="" ma:versionID="31f3ba43cd4accab8c769b327a3fce70">
  <xsd:schema xmlns:xsd="http://www.w3.org/2001/XMLSchema" xmlns:xs="http://www.w3.org/2001/XMLSchema" xmlns:p="http://schemas.microsoft.com/office/2006/metadata/properties" xmlns:ns2="88ddbb06-584b-40ce-9846-4ac75adf3719" xmlns:ns3="eaf33712-ca09-40cb-af4d-73e300673cc2" targetNamespace="http://schemas.microsoft.com/office/2006/metadata/properties" ma:root="true" ma:fieldsID="4b0e1359e9577648c37ead797d042322" ns2:_="" ns3:_="">
    <xsd:import namespace="88ddbb06-584b-40ce-9846-4ac75adf3719"/>
    <xsd:import namespace="eaf33712-ca09-40cb-af4d-73e300673c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ddbb06-584b-40ce-9846-4ac75adf37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e8c974b-c351-40ed-a940-867f1ff0cd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f33712-ca09-40cb-af4d-73e300673cc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daf02de-e0d5-4b22-ac64-b15b1f3ae5ea}" ma:internalName="TaxCatchAll" ma:showField="CatchAllData" ma:web="eaf33712-ca09-40cb-af4d-73e300673c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0F2FAB-9399-41E2-92B6-A317D6D7A53A}">
  <ds:schemaRefs>
    <ds:schemaRef ds:uri="http://schemas.openxmlformats.org/package/2006/metadata/core-properties"/>
    <ds:schemaRef ds:uri="http://schemas.microsoft.com/office/2006/documentManagement/types"/>
    <ds:schemaRef ds:uri="eaf33712-ca09-40cb-af4d-73e300673cc2"/>
    <ds:schemaRef ds:uri="http://schemas.microsoft.com/office/2006/metadata/properties"/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88ddbb06-584b-40ce-9846-4ac75adf3719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23DE1B3-DFFC-4521-B31E-0FAC4824AC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7CB62B-34EB-4F28-94D6-EFD5D47732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ddbb06-584b-40ce-9846-4ac75adf3719"/>
    <ds:schemaRef ds:uri="eaf33712-ca09-40cb-af4d-73e300673c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1692</Words>
  <Application>Microsoft Office PowerPoint</Application>
  <PresentationFormat>On-screen Show (4:3)</PresentationFormat>
  <Paragraphs>495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Keep up to date with CPD &amp; Teacher Training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Will Ravenhill</dc:creator>
  <cp:lastModifiedBy>Mrs J Ravenhill</cp:lastModifiedBy>
  <cp:revision>1956</cp:revision>
  <dcterms:created xsi:type="dcterms:W3CDTF">2023-01-16T13:46:06Z</dcterms:created>
  <dcterms:modified xsi:type="dcterms:W3CDTF">2025-08-28T10:17:45Z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0x010100CB6A1DD8F8347F40A876F77DB571EDD9</vt:lpwstr>
  </property>
  <property fmtid="{D5CDD505-2E9C-101B-9397-08002B2CF9AE}" pid="3" name="MediaServiceImageTags">
    <vt:lpwstr/>
  </property>
</Properties>
</file>