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5" r:id="rId1"/>
  </p:sldMasterIdLst>
  <p:notesMasterIdLst>
    <p:notesMasterId r:id="rId5"/>
  </p:notesMasterIdLst>
  <p:sldIdLst>
    <p:sldId id="260" r:id="rId2"/>
    <p:sldId id="262" r:id="rId3"/>
    <p:sldId id="263" r:id="rId4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CD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725"/>
    <p:restoredTop sz="96327"/>
  </p:normalViewPr>
  <p:slideViewPr>
    <p:cSldViewPr snapToGrid="0" snapToObjects="1" showGuides="1">
      <p:cViewPr varScale="1">
        <p:scale>
          <a:sx n="174" d="100"/>
          <a:sy n="174" d="100"/>
        </p:scale>
        <p:origin x="1350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7F586-AC7E-0440-A555-1DE980310D0C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21A883-A673-B04E-90A1-C3F49E573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98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F2495-FE5F-9B4F-BF0E-3A81F33AB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A75A85-5B08-2F49-864B-762F464E79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7E2F3-07F2-BA40-B0B3-3B9F8DEEC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E1F77-8D7C-E04C-919E-29BCDCEF5E03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E0FD9-6102-664C-9466-75D78F316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David M. Mellott, PhD.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BE28E-2535-104B-98D2-7CCD3D0B1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6B26-BDFE-B44F-AFC1-6FBF291F0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748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22139-000C-9746-9560-ED228C964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354CF5-559B-3B4C-ACA9-7793893F07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453586-733B-0D4C-80E4-133F5F601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C950D-C2BD-5349-88AA-D36BCBAA1BF0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EFD70-D759-AA46-8410-548A11916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David M. Mellott, PhD.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7C0D3-2F6E-9246-A83A-B5E391D9F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6B26-BDFE-B44F-AFC1-6FBF291F0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62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A4DE6C-AD2E-AE4F-985A-BC62E5ADC9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263833-F0C7-F143-BB58-631C287F7A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5A4D-5C72-F04F-8FE4-F1562833A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3D9D-5611-304A-B119-42189DA0D4EE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C3CB1-5766-E849-94EE-E0EE9EFD6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David M. Mellott, PhD.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CDCFE-FD0C-0148-BAD5-121C58009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6B26-BDFE-B44F-AFC1-6FBF291F0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36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3B982-6A49-D64F-AA02-58D9FFCD8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47D84-3E42-6947-A238-4904876BC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B39FF-8D12-5249-9425-CB44E4386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47A7F-A525-5141-AC76-4A1B43C59381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10BB5-75C4-8F44-9D4E-07C0A25FD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David M. Mellott, PhD.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85E88-8954-BA49-8F42-BB8890B9D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6B26-BDFE-B44F-AFC1-6FBF291F0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72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CBA8A-663D-BA4A-87F2-06ADFEF4D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ECE820-60C6-8940-AF4B-C6AE62AA9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D7C2-8F19-964E-B837-D1F12530A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CED5-9204-D94A-A355-747A121253F5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FA35D-2797-8A4A-B283-4FFB717E2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David M. Mellott, PhD.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CBFC0-A319-8E47-8B8A-5DF109CED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6B26-BDFE-B44F-AFC1-6FBF291F0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62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6524E-B986-994B-89CB-F2EF1FE40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672A1-324B-F245-ABC6-B06A2BB9B3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4C3BC1-1320-3942-AC51-ACB2E7AFFF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1A2861-4A33-3F45-A35E-E556A5DAF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3188F-E3A4-7C4F-9718-B4DA3721D380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80C230-AF00-964A-BF86-2D0C94454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David M. Mellott, PhD.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64F1ED-3E84-3A42-9ADE-4D6715481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6B26-BDFE-B44F-AFC1-6FBF291F0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4A6B9-7F56-864D-9110-C20765696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C691E5-8262-A449-B079-590DA5206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51A141-404C-CF4A-8E0B-18B71E4F9C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C6428-BC53-BB42-AB54-9BBC1411BD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6A0996-5B82-C549-A5E2-C4C2376169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40C957-6789-5346-9CCA-2D7CB1CA7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B8C0-25F1-C04E-ABFC-3ADF97E4E206}" type="datetime1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DA8B10-D31B-A346-9844-933B835DA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David M. Mellott, PhD.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EADA65-5B78-8B47-8E64-06D306F52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6B26-BDFE-B44F-AFC1-6FBF291F0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648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23636-B233-0E4C-8183-330927977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2040B0-F7CC-E74B-B6D9-3C9C1C49F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FE131-EBBC-6F4B-BC53-7713AF697D04}" type="datetime1">
              <a:rPr lang="en-US" smtClean="0"/>
              <a:t>11/12/2021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DE689A-0513-6F48-AE49-C86FAC635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David M. Mellott, PhD.  </a:t>
            </a:r>
            <a:endParaRPr lang="en-US" i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61BE01-AD2E-8C49-9B7C-7657FE893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6B26-BDFE-B44F-AFC1-6FBF291F0C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29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6B93F0-24D9-E948-BFDA-28370EC4F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EA43-7FFD-F346-9D30-28010098EDA9}" type="datetime1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214923-A7E4-DD4A-8D45-306B55920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David M. Mellott, PhD.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C4850C-3A9F-0948-8233-C7BB960A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6B26-BDFE-B44F-AFC1-6FBF291F0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21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C133F-F304-F04E-A254-8E7018F90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586D2-7838-614D-B12C-230102FDC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3DE53F-ED5E-A94D-8D35-78F475DBB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A5C9DA-B418-114B-8AAF-879F26B7C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56636-6D88-E844-ADE8-E29AF5F8B81D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9C2FF4-0E8E-2B4F-A59E-5B54D22D0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David M. Mellott, PhD.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E7AAE2-B4CF-194B-BEA0-2DB075A7E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6B26-BDFE-B44F-AFC1-6FBF291F0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15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9B4F3-36F2-3A4C-9887-DA73AF9BE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4565F5-0F86-454F-AF08-1CE996770D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14856D-22A3-5A49-AA54-82F78207D7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50E612-D849-0140-8FFF-8DCB60C12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8AE62-A072-384C-8A53-C361FBAD9A0E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3FE9E5-2FCA-F347-8686-670BF64D8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David M. Mellott, PhD.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E3E9BB-1B88-2A44-9322-FCDEC1679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6B26-BDFE-B44F-AFC1-6FBF291F0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897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47912A-EEA6-CB4F-9857-E42FD652B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B1BAD2-0512-6C4D-9B56-D02F4897C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30369-704F-FC44-980F-DA8F9C294D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6897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9EECB-FC2B-1B45-BF26-34D56A75A208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83887-06B7-C448-8615-7642D5BB07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03497" y="6356351"/>
            <a:ext cx="6539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David M. Mellott, PhD. 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8035A-198F-9645-AA9F-678D70A6E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38214" y="6356351"/>
            <a:ext cx="4771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86B26-BDFE-B44F-AFC1-6FBF291F0C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70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3ADB80B-10A1-E649-81A0-85D9C07FE811}"/>
              </a:ext>
            </a:extLst>
          </p:cNvPr>
          <p:cNvSpPr/>
          <p:nvPr/>
        </p:nvSpPr>
        <p:spPr>
          <a:xfrm>
            <a:off x="1958888" y="2721864"/>
            <a:ext cx="5226540" cy="5852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WORLD SOUL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F510DC-2CE0-9348-84A9-4B9166C0E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61526"/>
            <a:ext cx="7886700" cy="51983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WESTERN PHILOSOPHY</a:t>
            </a:r>
            <a:br>
              <a:rPr lang="en-US" dirty="0"/>
            </a:br>
            <a:r>
              <a:rPr lang="en-US" dirty="0"/>
              <a:t>Chain of Being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B12803E-4360-4242-821D-5BFAFF1EA504}"/>
              </a:ext>
            </a:extLst>
          </p:cNvPr>
          <p:cNvSpPr/>
          <p:nvPr/>
        </p:nvSpPr>
        <p:spPr>
          <a:xfrm>
            <a:off x="202019" y="3435055"/>
            <a:ext cx="8708065" cy="2636561"/>
          </a:xfrm>
          <a:custGeom>
            <a:avLst/>
            <a:gdLst>
              <a:gd name="connsiteX0" fmla="*/ 0 w 7865364"/>
              <a:gd name="connsiteY0" fmla="*/ 0 h 1954530"/>
              <a:gd name="connsiteX1" fmla="*/ 7865364 w 7865364"/>
              <a:gd name="connsiteY1" fmla="*/ 0 h 1954530"/>
              <a:gd name="connsiteX2" fmla="*/ 7865364 w 7865364"/>
              <a:gd name="connsiteY2" fmla="*/ 1954530 h 1954530"/>
              <a:gd name="connsiteX3" fmla="*/ 0 w 7865364"/>
              <a:gd name="connsiteY3" fmla="*/ 1954530 h 1954530"/>
              <a:gd name="connsiteX4" fmla="*/ 0 w 7865364"/>
              <a:gd name="connsiteY4" fmla="*/ 0 h 1954530"/>
              <a:gd name="connsiteX0" fmla="*/ 633984 w 8499348"/>
              <a:gd name="connsiteY0" fmla="*/ 0 h 3320034"/>
              <a:gd name="connsiteX1" fmla="*/ 8499348 w 8499348"/>
              <a:gd name="connsiteY1" fmla="*/ 0 h 3320034"/>
              <a:gd name="connsiteX2" fmla="*/ 8499348 w 8499348"/>
              <a:gd name="connsiteY2" fmla="*/ 1954530 h 3320034"/>
              <a:gd name="connsiteX3" fmla="*/ 0 w 8499348"/>
              <a:gd name="connsiteY3" fmla="*/ 3320034 h 3320034"/>
              <a:gd name="connsiteX4" fmla="*/ 633984 w 8499348"/>
              <a:gd name="connsiteY4" fmla="*/ 0 h 3320034"/>
              <a:gd name="connsiteX0" fmla="*/ 633984 w 9145524"/>
              <a:gd name="connsiteY0" fmla="*/ 0 h 3320034"/>
              <a:gd name="connsiteX1" fmla="*/ 8499348 w 9145524"/>
              <a:gd name="connsiteY1" fmla="*/ 0 h 3320034"/>
              <a:gd name="connsiteX2" fmla="*/ 9145524 w 9145524"/>
              <a:gd name="connsiteY2" fmla="*/ 3283458 h 3320034"/>
              <a:gd name="connsiteX3" fmla="*/ 0 w 9145524"/>
              <a:gd name="connsiteY3" fmla="*/ 3320034 h 3320034"/>
              <a:gd name="connsiteX4" fmla="*/ 633984 w 9145524"/>
              <a:gd name="connsiteY4" fmla="*/ 0 h 3320034"/>
              <a:gd name="connsiteX0" fmla="*/ 1072896 w 9145524"/>
              <a:gd name="connsiteY0" fmla="*/ 0 h 3344418"/>
              <a:gd name="connsiteX1" fmla="*/ 8499348 w 9145524"/>
              <a:gd name="connsiteY1" fmla="*/ 24384 h 3344418"/>
              <a:gd name="connsiteX2" fmla="*/ 9145524 w 9145524"/>
              <a:gd name="connsiteY2" fmla="*/ 3307842 h 3344418"/>
              <a:gd name="connsiteX3" fmla="*/ 0 w 9145524"/>
              <a:gd name="connsiteY3" fmla="*/ 3344418 h 3344418"/>
              <a:gd name="connsiteX4" fmla="*/ 1072896 w 9145524"/>
              <a:gd name="connsiteY4" fmla="*/ 0 h 3344418"/>
              <a:gd name="connsiteX0" fmla="*/ 1072896 w 9145524"/>
              <a:gd name="connsiteY0" fmla="*/ 0 h 3344418"/>
              <a:gd name="connsiteX1" fmla="*/ 7962900 w 9145524"/>
              <a:gd name="connsiteY1" fmla="*/ 12192 h 3344418"/>
              <a:gd name="connsiteX2" fmla="*/ 9145524 w 9145524"/>
              <a:gd name="connsiteY2" fmla="*/ 3307842 h 3344418"/>
              <a:gd name="connsiteX3" fmla="*/ 0 w 9145524"/>
              <a:gd name="connsiteY3" fmla="*/ 3344418 h 3344418"/>
              <a:gd name="connsiteX4" fmla="*/ 1072896 w 9145524"/>
              <a:gd name="connsiteY4" fmla="*/ 0 h 3344418"/>
              <a:gd name="connsiteX0" fmla="*/ 2371668 w 10444296"/>
              <a:gd name="connsiteY0" fmla="*/ 0 h 3344418"/>
              <a:gd name="connsiteX1" fmla="*/ 9261672 w 10444296"/>
              <a:gd name="connsiteY1" fmla="*/ 12192 h 3344418"/>
              <a:gd name="connsiteX2" fmla="*/ 10444296 w 10444296"/>
              <a:gd name="connsiteY2" fmla="*/ 3307842 h 3344418"/>
              <a:gd name="connsiteX3" fmla="*/ 0 w 10444296"/>
              <a:gd name="connsiteY3" fmla="*/ 3344418 h 3344418"/>
              <a:gd name="connsiteX4" fmla="*/ 2371668 w 10444296"/>
              <a:gd name="connsiteY4" fmla="*/ 0 h 3344418"/>
              <a:gd name="connsiteX0" fmla="*/ 2371668 w 11458962"/>
              <a:gd name="connsiteY0" fmla="*/ 0 h 3344418"/>
              <a:gd name="connsiteX1" fmla="*/ 9261672 w 11458962"/>
              <a:gd name="connsiteY1" fmla="*/ 12192 h 3344418"/>
              <a:gd name="connsiteX2" fmla="*/ 11458962 w 11458962"/>
              <a:gd name="connsiteY2" fmla="*/ 3307843 h 3344418"/>
              <a:gd name="connsiteX3" fmla="*/ 0 w 11458962"/>
              <a:gd name="connsiteY3" fmla="*/ 3344418 h 3344418"/>
              <a:gd name="connsiteX4" fmla="*/ 2371668 w 11458962"/>
              <a:gd name="connsiteY4" fmla="*/ 0 h 3344418"/>
              <a:gd name="connsiteX0" fmla="*/ 2323856 w 11458962"/>
              <a:gd name="connsiteY0" fmla="*/ 0 h 3336755"/>
              <a:gd name="connsiteX1" fmla="*/ 9261672 w 11458962"/>
              <a:gd name="connsiteY1" fmla="*/ 4529 h 3336755"/>
              <a:gd name="connsiteX2" fmla="*/ 11458962 w 11458962"/>
              <a:gd name="connsiteY2" fmla="*/ 3300180 h 3336755"/>
              <a:gd name="connsiteX3" fmla="*/ 0 w 11458962"/>
              <a:gd name="connsiteY3" fmla="*/ 3336755 h 3336755"/>
              <a:gd name="connsiteX4" fmla="*/ 2323856 w 11458962"/>
              <a:gd name="connsiteY4" fmla="*/ 0 h 3336755"/>
              <a:gd name="connsiteX0" fmla="*/ 2323856 w 11458962"/>
              <a:gd name="connsiteY0" fmla="*/ 0 h 3336755"/>
              <a:gd name="connsiteX1" fmla="*/ 9205891 w 11458962"/>
              <a:gd name="connsiteY1" fmla="*/ 4529 h 3336755"/>
              <a:gd name="connsiteX2" fmla="*/ 11458962 w 11458962"/>
              <a:gd name="connsiteY2" fmla="*/ 3300180 h 3336755"/>
              <a:gd name="connsiteX3" fmla="*/ 0 w 11458962"/>
              <a:gd name="connsiteY3" fmla="*/ 3336755 h 3336755"/>
              <a:gd name="connsiteX4" fmla="*/ 2323856 w 11458962"/>
              <a:gd name="connsiteY4" fmla="*/ 0 h 3336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58962" h="3336755">
                <a:moveTo>
                  <a:pt x="2323856" y="0"/>
                </a:moveTo>
                <a:lnTo>
                  <a:pt x="9205891" y="4529"/>
                </a:lnTo>
                <a:lnTo>
                  <a:pt x="11458962" y="3300180"/>
                </a:lnTo>
                <a:lnTo>
                  <a:pt x="0" y="3336755"/>
                </a:lnTo>
                <a:lnTo>
                  <a:pt x="2323856" y="0"/>
                </a:lnTo>
                <a:close/>
              </a:path>
            </a:pathLst>
          </a:custGeom>
          <a:gradFill flip="none" rotWithShape="1">
            <a:gsLst>
              <a:gs pos="0">
                <a:srgbClr val="BDCD37"/>
              </a:gs>
              <a:gs pos="100000">
                <a:schemeClr val="bg1">
                  <a:lumMod val="93022"/>
                  <a:lumOff val="6978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A26DA33-C69F-064E-8A1E-AB5CA92EBE6F}"/>
              </a:ext>
            </a:extLst>
          </p:cNvPr>
          <p:cNvGrpSpPr/>
          <p:nvPr/>
        </p:nvGrpSpPr>
        <p:grpSpPr>
          <a:xfrm>
            <a:off x="6218811" y="2850773"/>
            <a:ext cx="543709" cy="310003"/>
            <a:chOff x="7303899" y="1925747"/>
            <a:chExt cx="543709" cy="310003"/>
          </a:xfrm>
        </p:grpSpPr>
        <p:sp>
          <p:nvSpPr>
            <p:cNvPr id="6" name="Triangle 5">
              <a:extLst>
                <a:ext uri="{FF2B5EF4-FFF2-40B4-BE49-F238E27FC236}">
                  <a16:creationId xmlns:a16="http://schemas.microsoft.com/office/drawing/2014/main" id="{1FC14D8E-5A69-B64A-ADEB-6E4C9BC643EF}"/>
                </a:ext>
              </a:extLst>
            </p:cNvPr>
            <p:cNvSpPr/>
            <p:nvPr/>
          </p:nvSpPr>
          <p:spPr>
            <a:xfrm>
              <a:off x="7303899" y="1987392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" name="Triangle 6">
              <a:extLst>
                <a:ext uri="{FF2B5EF4-FFF2-40B4-BE49-F238E27FC236}">
                  <a16:creationId xmlns:a16="http://schemas.microsoft.com/office/drawing/2014/main" id="{DCCDA88C-0E13-7E4E-BBB0-BDDC864BD598}"/>
                </a:ext>
              </a:extLst>
            </p:cNvPr>
            <p:cNvSpPr/>
            <p:nvPr/>
          </p:nvSpPr>
          <p:spPr>
            <a:xfrm>
              <a:off x="7434894" y="1925747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8" name="Triangle 7">
              <a:extLst>
                <a:ext uri="{FF2B5EF4-FFF2-40B4-BE49-F238E27FC236}">
                  <a16:creationId xmlns:a16="http://schemas.microsoft.com/office/drawing/2014/main" id="{BFF71A6C-E9E8-F742-9122-6F4E9DEFC406}"/>
                </a:ext>
              </a:extLst>
            </p:cNvPr>
            <p:cNvSpPr/>
            <p:nvPr/>
          </p:nvSpPr>
          <p:spPr>
            <a:xfrm>
              <a:off x="7303899" y="2128266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" name="Triangle 8">
              <a:extLst>
                <a:ext uri="{FF2B5EF4-FFF2-40B4-BE49-F238E27FC236}">
                  <a16:creationId xmlns:a16="http://schemas.microsoft.com/office/drawing/2014/main" id="{D1B45F69-5775-EC4B-90C6-B147135BBDF9}"/>
                </a:ext>
              </a:extLst>
            </p:cNvPr>
            <p:cNvSpPr/>
            <p:nvPr/>
          </p:nvSpPr>
          <p:spPr>
            <a:xfrm>
              <a:off x="7434894" y="2071116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" name="Triangle 9">
              <a:extLst>
                <a:ext uri="{FF2B5EF4-FFF2-40B4-BE49-F238E27FC236}">
                  <a16:creationId xmlns:a16="http://schemas.microsoft.com/office/drawing/2014/main" id="{2011C6E7-BED9-2A42-9A5A-4A0268A0A735}"/>
                </a:ext>
              </a:extLst>
            </p:cNvPr>
            <p:cNvSpPr/>
            <p:nvPr/>
          </p:nvSpPr>
          <p:spPr>
            <a:xfrm>
              <a:off x="7566426" y="1987392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1" name="Triangle 10">
              <a:extLst>
                <a:ext uri="{FF2B5EF4-FFF2-40B4-BE49-F238E27FC236}">
                  <a16:creationId xmlns:a16="http://schemas.microsoft.com/office/drawing/2014/main" id="{636C1A6D-6B89-C74F-A6BE-B4672AF861E6}"/>
                </a:ext>
              </a:extLst>
            </p:cNvPr>
            <p:cNvSpPr/>
            <p:nvPr/>
          </p:nvSpPr>
          <p:spPr>
            <a:xfrm>
              <a:off x="7566426" y="2128266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2" name="Triangle 11">
              <a:extLst>
                <a:ext uri="{FF2B5EF4-FFF2-40B4-BE49-F238E27FC236}">
                  <a16:creationId xmlns:a16="http://schemas.microsoft.com/office/drawing/2014/main" id="{ABDD4CB3-B505-E849-9D14-5960921C16E3}"/>
                </a:ext>
              </a:extLst>
            </p:cNvPr>
            <p:cNvSpPr/>
            <p:nvPr/>
          </p:nvSpPr>
          <p:spPr>
            <a:xfrm>
              <a:off x="7716612" y="2065800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9F7BC931-1C6E-8448-8154-3D334D38C9A9}"/>
              </a:ext>
            </a:extLst>
          </p:cNvPr>
          <p:cNvSpPr/>
          <p:nvPr/>
        </p:nvSpPr>
        <p:spPr>
          <a:xfrm>
            <a:off x="1958888" y="2164080"/>
            <a:ext cx="5226540" cy="49377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NOUS</a:t>
            </a:r>
            <a:br>
              <a:rPr lang="en-US" sz="1350" b="1" dirty="0"/>
            </a:br>
            <a:r>
              <a:rPr lang="en-US" sz="1350" b="1" dirty="0"/>
              <a:t>World of Forms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CF2D1EB-697C-2449-9D7F-71B94EFCD6F1}"/>
              </a:ext>
            </a:extLst>
          </p:cNvPr>
          <p:cNvSpPr/>
          <p:nvPr/>
        </p:nvSpPr>
        <p:spPr>
          <a:xfrm>
            <a:off x="1959758" y="1828800"/>
            <a:ext cx="5224483" cy="28346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GOOD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C6FE1D-3E76-BE4B-950B-795FE7C741B9}"/>
              </a:ext>
            </a:extLst>
          </p:cNvPr>
          <p:cNvSpPr txBox="1"/>
          <p:nvPr/>
        </p:nvSpPr>
        <p:spPr>
          <a:xfrm>
            <a:off x="7454515" y="3158990"/>
            <a:ext cx="144564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75000"/>
                  </a:schemeClr>
                </a:solidFill>
              </a:rPr>
              <a:t>IMMATERIAL WORLD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2243CEF-CC16-B24B-9D33-65E364EF1270}"/>
              </a:ext>
            </a:extLst>
          </p:cNvPr>
          <p:cNvSpPr txBox="1"/>
          <p:nvPr/>
        </p:nvSpPr>
        <p:spPr>
          <a:xfrm>
            <a:off x="7491090" y="3537834"/>
            <a:ext cx="144564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75000"/>
                  </a:schemeClr>
                </a:solidFill>
              </a:rPr>
              <a:t>MATERIAL WORLD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F3DD6BA-4125-6848-86FC-FC6910D989A0}"/>
              </a:ext>
            </a:extLst>
          </p:cNvPr>
          <p:cNvGrpSpPr/>
          <p:nvPr/>
        </p:nvGrpSpPr>
        <p:grpSpPr>
          <a:xfrm>
            <a:off x="2226498" y="2844677"/>
            <a:ext cx="543709" cy="310003"/>
            <a:chOff x="7303899" y="1925747"/>
            <a:chExt cx="543709" cy="310003"/>
          </a:xfrm>
        </p:grpSpPr>
        <p:sp>
          <p:nvSpPr>
            <p:cNvPr id="26" name="Triangle 25">
              <a:extLst>
                <a:ext uri="{FF2B5EF4-FFF2-40B4-BE49-F238E27FC236}">
                  <a16:creationId xmlns:a16="http://schemas.microsoft.com/office/drawing/2014/main" id="{3837BC4D-E9DE-1C46-A7C1-593015CD3DDB}"/>
                </a:ext>
              </a:extLst>
            </p:cNvPr>
            <p:cNvSpPr/>
            <p:nvPr/>
          </p:nvSpPr>
          <p:spPr>
            <a:xfrm>
              <a:off x="7303899" y="1987392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7" name="Triangle 26">
              <a:extLst>
                <a:ext uri="{FF2B5EF4-FFF2-40B4-BE49-F238E27FC236}">
                  <a16:creationId xmlns:a16="http://schemas.microsoft.com/office/drawing/2014/main" id="{200CDC36-ACF2-7F48-A454-CD5FCA09D1C4}"/>
                </a:ext>
              </a:extLst>
            </p:cNvPr>
            <p:cNvSpPr/>
            <p:nvPr/>
          </p:nvSpPr>
          <p:spPr>
            <a:xfrm>
              <a:off x="7434894" y="1925747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8" name="Triangle 27">
              <a:extLst>
                <a:ext uri="{FF2B5EF4-FFF2-40B4-BE49-F238E27FC236}">
                  <a16:creationId xmlns:a16="http://schemas.microsoft.com/office/drawing/2014/main" id="{17B4AAE7-DD28-854A-BA9A-073775882F0E}"/>
                </a:ext>
              </a:extLst>
            </p:cNvPr>
            <p:cNvSpPr/>
            <p:nvPr/>
          </p:nvSpPr>
          <p:spPr>
            <a:xfrm>
              <a:off x="7303899" y="2128266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9" name="Triangle 28">
              <a:extLst>
                <a:ext uri="{FF2B5EF4-FFF2-40B4-BE49-F238E27FC236}">
                  <a16:creationId xmlns:a16="http://schemas.microsoft.com/office/drawing/2014/main" id="{C901FC43-1D3F-EF43-9D88-80F8CB676BAE}"/>
                </a:ext>
              </a:extLst>
            </p:cNvPr>
            <p:cNvSpPr/>
            <p:nvPr/>
          </p:nvSpPr>
          <p:spPr>
            <a:xfrm>
              <a:off x="7434894" y="2071116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0" name="Triangle 29">
              <a:extLst>
                <a:ext uri="{FF2B5EF4-FFF2-40B4-BE49-F238E27FC236}">
                  <a16:creationId xmlns:a16="http://schemas.microsoft.com/office/drawing/2014/main" id="{09C826A4-7CB9-AF4A-A43A-9B2F89B2C27A}"/>
                </a:ext>
              </a:extLst>
            </p:cNvPr>
            <p:cNvSpPr/>
            <p:nvPr/>
          </p:nvSpPr>
          <p:spPr>
            <a:xfrm>
              <a:off x="7566426" y="1987392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1" name="Triangle 30">
              <a:extLst>
                <a:ext uri="{FF2B5EF4-FFF2-40B4-BE49-F238E27FC236}">
                  <a16:creationId xmlns:a16="http://schemas.microsoft.com/office/drawing/2014/main" id="{EDD6CFA0-044E-0940-9AD3-0722313A10D1}"/>
                </a:ext>
              </a:extLst>
            </p:cNvPr>
            <p:cNvSpPr/>
            <p:nvPr/>
          </p:nvSpPr>
          <p:spPr>
            <a:xfrm>
              <a:off x="7566426" y="2128266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2" name="Triangle 31">
              <a:extLst>
                <a:ext uri="{FF2B5EF4-FFF2-40B4-BE49-F238E27FC236}">
                  <a16:creationId xmlns:a16="http://schemas.microsoft.com/office/drawing/2014/main" id="{0E94DDA2-4826-914B-ABC3-474F8D7A7947}"/>
                </a:ext>
              </a:extLst>
            </p:cNvPr>
            <p:cNvSpPr/>
            <p:nvPr/>
          </p:nvSpPr>
          <p:spPr>
            <a:xfrm>
              <a:off x="7716612" y="2065800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77A013B-4D3E-B540-AE49-146100FAEA7A}"/>
              </a:ext>
            </a:extLst>
          </p:cNvPr>
          <p:cNvGrpSpPr/>
          <p:nvPr/>
        </p:nvGrpSpPr>
        <p:grpSpPr>
          <a:xfrm>
            <a:off x="2807602" y="2845669"/>
            <a:ext cx="543709" cy="310003"/>
            <a:chOff x="7303899" y="1925747"/>
            <a:chExt cx="543709" cy="310003"/>
          </a:xfrm>
        </p:grpSpPr>
        <p:sp>
          <p:nvSpPr>
            <p:cNvPr id="34" name="Triangle 33">
              <a:extLst>
                <a:ext uri="{FF2B5EF4-FFF2-40B4-BE49-F238E27FC236}">
                  <a16:creationId xmlns:a16="http://schemas.microsoft.com/office/drawing/2014/main" id="{81699E8E-0985-754E-8854-527AD3B77CA1}"/>
                </a:ext>
              </a:extLst>
            </p:cNvPr>
            <p:cNvSpPr/>
            <p:nvPr/>
          </p:nvSpPr>
          <p:spPr>
            <a:xfrm>
              <a:off x="7303899" y="1987392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5" name="Triangle 34">
              <a:extLst>
                <a:ext uri="{FF2B5EF4-FFF2-40B4-BE49-F238E27FC236}">
                  <a16:creationId xmlns:a16="http://schemas.microsoft.com/office/drawing/2014/main" id="{2CF0C341-8B26-2441-AD6F-FC28F270F83D}"/>
                </a:ext>
              </a:extLst>
            </p:cNvPr>
            <p:cNvSpPr/>
            <p:nvPr/>
          </p:nvSpPr>
          <p:spPr>
            <a:xfrm>
              <a:off x="7434894" y="1925747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6" name="Triangle 35">
              <a:extLst>
                <a:ext uri="{FF2B5EF4-FFF2-40B4-BE49-F238E27FC236}">
                  <a16:creationId xmlns:a16="http://schemas.microsoft.com/office/drawing/2014/main" id="{BD49C386-D535-F847-9BC4-B23BF8CCFA3C}"/>
                </a:ext>
              </a:extLst>
            </p:cNvPr>
            <p:cNvSpPr/>
            <p:nvPr/>
          </p:nvSpPr>
          <p:spPr>
            <a:xfrm>
              <a:off x="7303899" y="2128266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7" name="Triangle 36">
              <a:extLst>
                <a:ext uri="{FF2B5EF4-FFF2-40B4-BE49-F238E27FC236}">
                  <a16:creationId xmlns:a16="http://schemas.microsoft.com/office/drawing/2014/main" id="{38CCC931-4B59-4043-A44F-14840DF74A15}"/>
                </a:ext>
              </a:extLst>
            </p:cNvPr>
            <p:cNvSpPr/>
            <p:nvPr/>
          </p:nvSpPr>
          <p:spPr>
            <a:xfrm>
              <a:off x="7434894" y="2071116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8" name="Triangle 37">
              <a:extLst>
                <a:ext uri="{FF2B5EF4-FFF2-40B4-BE49-F238E27FC236}">
                  <a16:creationId xmlns:a16="http://schemas.microsoft.com/office/drawing/2014/main" id="{A6E45CF2-BC73-F14B-9EA8-5AEA16DB70B1}"/>
                </a:ext>
              </a:extLst>
            </p:cNvPr>
            <p:cNvSpPr/>
            <p:nvPr/>
          </p:nvSpPr>
          <p:spPr>
            <a:xfrm>
              <a:off x="7566426" y="1987392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9" name="Triangle 38">
              <a:extLst>
                <a:ext uri="{FF2B5EF4-FFF2-40B4-BE49-F238E27FC236}">
                  <a16:creationId xmlns:a16="http://schemas.microsoft.com/office/drawing/2014/main" id="{09954F47-7FFF-8A4C-AFFC-5B49C5C105A0}"/>
                </a:ext>
              </a:extLst>
            </p:cNvPr>
            <p:cNvSpPr/>
            <p:nvPr/>
          </p:nvSpPr>
          <p:spPr>
            <a:xfrm>
              <a:off x="7566426" y="2128266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0" name="Triangle 39">
              <a:extLst>
                <a:ext uri="{FF2B5EF4-FFF2-40B4-BE49-F238E27FC236}">
                  <a16:creationId xmlns:a16="http://schemas.microsoft.com/office/drawing/2014/main" id="{589AE9AF-0FB7-3D4F-B86A-BC8F3C324E7A}"/>
                </a:ext>
              </a:extLst>
            </p:cNvPr>
            <p:cNvSpPr/>
            <p:nvPr/>
          </p:nvSpPr>
          <p:spPr>
            <a:xfrm>
              <a:off x="7716612" y="2065800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748CF8F5-A495-AA4D-BD4A-1F5F16BE9CAB}"/>
              </a:ext>
            </a:extLst>
          </p:cNvPr>
          <p:cNvGrpSpPr/>
          <p:nvPr/>
        </p:nvGrpSpPr>
        <p:grpSpPr>
          <a:xfrm>
            <a:off x="5635752" y="2838581"/>
            <a:ext cx="543709" cy="310003"/>
            <a:chOff x="7303899" y="1925747"/>
            <a:chExt cx="543709" cy="310003"/>
          </a:xfrm>
        </p:grpSpPr>
        <p:sp>
          <p:nvSpPr>
            <p:cNvPr id="42" name="Triangle 41">
              <a:extLst>
                <a:ext uri="{FF2B5EF4-FFF2-40B4-BE49-F238E27FC236}">
                  <a16:creationId xmlns:a16="http://schemas.microsoft.com/office/drawing/2014/main" id="{8FA4EB57-CDC4-CA46-A5FA-3057193724A5}"/>
                </a:ext>
              </a:extLst>
            </p:cNvPr>
            <p:cNvSpPr/>
            <p:nvPr/>
          </p:nvSpPr>
          <p:spPr>
            <a:xfrm>
              <a:off x="7303899" y="1987392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3" name="Triangle 42">
              <a:extLst>
                <a:ext uri="{FF2B5EF4-FFF2-40B4-BE49-F238E27FC236}">
                  <a16:creationId xmlns:a16="http://schemas.microsoft.com/office/drawing/2014/main" id="{4C752571-5355-414A-8F37-2A44808A6B64}"/>
                </a:ext>
              </a:extLst>
            </p:cNvPr>
            <p:cNvSpPr/>
            <p:nvPr/>
          </p:nvSpPr>
          <p:spPr>
            <a:xfrm>
              <a:off x="7434894" y="1925747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4" name="Triangle 43">
              <a:extLst>
                <a:ext uri="{FF2B5EF4-FFF2-40B4-BE49-F238E27FC236}">
                  <a16:creationId xmlns:a16="http://schemas.microsoft.com/office/drawing/2014/main" id="{9BF12268-F94C-A848-B8D8-B83538D09720}"/>
                </a:ext>
              </a:extLst>
            </p:cNvPr>
            <p:cNvSpPr/>
            <p:nvPr/>
          </p:nvSpPr>
          <p:spPr>
            <a:xfrm>
              <a:off x="7303899" y="2128266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5" name="Triangle 44">
              <a:extLst>
                <a:ext uri="{FF2B5EF4-FFF2-40B4-BE49-F238E27FC236}">
                  <a16:creationId xmlns:a16="http://schemas.microsoft.com/office/drawing/2014/main" id="{A012AF74-A438-7B4C-9002-6C21EEBA585C}"/>
                </a:ext>
              </a:extLst>
            </p:cNvPr>
            <p:cNvSpPr/>
            <p:nvPr/>
          </p:nvSpPr>
          <p:spPr>
            <a:xfrm>
              <a:off x="7434894" y="2071116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6" name="Triangle 45">
              <a:extLst>
                <a:ext uri="{FF2B5EF4-FFF2-40B4-BE49-F238E27FC236}">
                  <a16:creationId xmlns:a16="http://schemas.microsoft.com/office/drawing/2014/main" id="{E802FE1D-9219-6948-82BD-00D2AB8D12B8}"/>
                </a:ext>
              </a:extLst>
            </p:cNvPr>
            <p:cNvSpPr/>
            <p:nvPr/>
          </p:nvSpPr>
          <p:spPr>
            <a:xfrm>
              <a:off x="7566426" y="1987392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7" name="Triangle 46">
              <a:extLst>
                <a:ext uri="{FF2B5EF4-FFF2-40B4-BE49-F238E27FC236}">
                  <a16:creationId xmlns:a16="http://schemas.microsoft.com/office/drawing/2014/main" id="{E946169C-A2DC-1547-B5EC-9AFC3BBC3721}"/>
                </a:ext>
              </a:extLst>
            </p:cNvPr>
            <p:cNvSpPr/>
            <p:nvPr/>
          </p:nvSpPr>
          <p:spPr>
            <a:xfrm>
              <a:off x="7566426" y="2128266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8" name="Triangle 47">
              <a:extLst>
                <a:ext uri="{FF2B5EF4-FFF2-40B4-BE49-F238E27FC236}">
                  <a16:creationId xmlns:a16="http://schemas.microsoft.com/office/drawing/2014/main" id="{166132AC-0A28-0F42-8868-16564AB43FD1}"/>
                </a:ext>
              </a:extLst>
            </p:cNvPr>
            <p:cNvSpPr/>
            <p:nvPr/>
          </p:nvSpPr>
          <p:spPr>
            <a:xfrm>
              <a:off x="7716612" y="2065800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4ABD6597-7561-0E48-A70F-9841F69CF70D}"/>
              </a:ext>
            </a:extLst>
          </p:cNvPr>
          <p:cNvSpPr txBox="1"/>
          <p:nvPr/>
        </p:nvSpPr>
        <p:spPr>
          <a:xfrm>
            <a:off x="350874" y="6130862"/>
            <a:ext cx="855921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75000"/>
                  </a:schemeClr>
                </a:solidFill>
              </a:rPr>
              <a:t>NON-BEING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D2C5091-9C14-3348-AD01-D84DA19EB7F5}"/>
              </a:ext>
            </a:extLst>
          </p:cNvPr>
          <p:cNvGrpSpPr/>
          <p:nvPr/>
        </p:nvGrpSpPr>
        <p:grpSpPr>
          <a:xfrm>
            <a:off x="6879265" y="3895061"/>
            <a:ext cx="241004" cy="241004"/>
            <a:chOff x="6879265" y="3895061"/>
            <a:chExt cx="241004" cy="241004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1F7A1A8C-D98D-6144-BAFB-6C017B0081D7}"/>
                </a:ext>
              </a:extLst>
            </p:cNvPr>
            <p:cNvSpPr/>
            <p:nvPr/>
          </p:nvSpPr>
          <p:spPr>
            <a:xfrm>
              <a:off x="6879265" y="3895061"/>
              <a:ext cx="241004" cy="2410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riangle 54">
              <a:extLst>
                <a:ext uri="{FF2B5EF4-FFF2-40B4-BE49-F238E27FC236}">
                  <a16:creationId xmlns:a16="http://schemas.microsoft.com/office/drawing/2014/main" id="{2DE2399B-C673-314B-97CF-59FBEF0F33C3}"/>
                </a:ext>
              </a:extLst>
            </p:cNvPr>
            <p:cNvSpPr/>
            <p:nvPr/>
          </p:nvSpPr>
          <p:spPr>
            <a:xfrm>
              <a:off x="6934269" y="3961821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BB5322C-FC20-C743-8B99-0457525CD025}"/>
              </a:ext>
            </a:extLst>
          </p:cNvPr>
          <p:cNvGrpSpPr/>
          <p:nvPr/>
        </p:nvGrpSpPr>
        <p:grpSpPr>
          <a:xfrm>
            <a:off x="6521302" y="4260113"/>
            <a:ext cx="241004" cy="241004"/>
            <a:chOff x="6521302" y="4260113"/>
            <a:chExt cx="241004" cy="241004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486DD85-3335-C64A-B0D7-863FE9209797}"/>
                </a:ext>
              </a:extLst>
            </p:cNvPr>
            <p:cNvSpPr/>
            <p:nvPr/>
          </p:nvSpPr>
          <p:spPr>
            <a:xfrm>
              <a:off x="6521302" y="4260113"/>
              <a:ext cx="241004" cy="2410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Triangle 61">
              <a:extLst>
                <a:ext uri="{FF2B5EF4-FFF2-40B4-BE49-F238E27FC236}">
                  <a16:creationId xmlns:a16="http://schemas.microsoft.com/office/drawing/2014/main" id="{28A58BD1-0E5A-0E40-8169-18A1B70B5E46}"/>
                </a:ext>
              </a:extLst>
            </p:cNvPr>
            <p:cNvSpPr/>
            <p:nvPr/>
          </p:nvSpPr>
          <p:spPr>
            <a:xfrm>
              <a:off x="6576306" y="4326873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C1377BA-23A5-6E4A-B5B6-860A04D51E52}"/>
              </a:ext>
            </a:extLst>
          </p:cNvPr>
          <p:cNvGrpSpPr/>
          <p:nvPr/>
        </p:nvGrpSpPr>
        <p:grpSpPr>
          <a:xfrm>
            <a:off x="7115178" y="5296016"/>
            <a:ext cx="241004" cy="241004"/>
            <a:chOff x="6858000" y="4710224"/>
            <a:chExt cx="241004" cy="241004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2FDD7546-44E8-1F49-A0B9-12FE65FCACB6}"/>
                </a:ext>
              </a:extLst>
            </p:cNvPr>
            <p:cNvSpPr/>
            <p:nvPr/>
          </p:nvSpPr>
          <p:spPr>
            <a:xfrm>
              <a:off x="6858000" y="4710224"/>
              <a:ext cx="241004" cy="2410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riangle 64">
              <a:extLst>
                <a:ext uri="{FF2B5EF4-FFF2-40B4-BE49-F238E27FC236}">
                  <a16:creationId xmlns:a16="http://schemas.microsoft.com/office/drawing/2014/main" id="{B9127388-88AE-F44B-8F5C-89A29BDE50F8}"/>
                </a:ext>
              </a:extLst>
            </p:cNvPr>
            <p:cNvSpPr/>
            <p:nvPr/>
          </p:nvSpPr>
          <p:spPr>
            <a:xfrm>
              <a:off x="6913004" y="4776984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5A5FD31-BD9E-C344-82C9-B3101BEC905B}"/>
              </a:ext>
            </a:extLst>
          </p:cNvPr>
          <p:cNvGrpSpPr/>
          <p:nvPr/>
        </p:nvGrpSpPr>
        <p:grpSpPr>
          <a:xfrm>
            <a:off x="3271283" y="4058093"/>
            <a:ext cx="241004" cy="241004"/>
            <a:chOff x="3271283" y="4058093"/>
            <a:chExt cx="241004" cy="241004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881CFC2A-E8BB-6C40-9A29-58A51CE0D2D8}"/>
                </a:ext>
              </a:extLst>
            </p:cNvPr>
            <p:cNvSpPr/>
            <p:nvPr/>
          </p:nvSpPr>
          <p:spPr>
            <a:xfrm>
              <a:off x="3271283" y="4058093"/>
              <a:ext cx="241004" cy="2410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riangle 67">
              <a:extLst>
                <a:ext uri="{FF2B5EF4-FFF2-40B4-BE49-F238E27FC236}">
                  <a16:creationId xmlns:a16="http://schemas.microsoft.com/office/drawing/2014/main" id="{7EFE0367-BC72-124A-B303-0729EEBE7C53}"/>
                </a:ext>
              </a:extLst>
            </p:cNvPr>
            <p:cNvSpPr/>
            <p:nvPr/>
          </p:nvSpPr>
          <p:spPr>
            <a:xfrm>
              <a:off x="3326287" y="4124853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0E5DBDD-4A6C-6340-BD7C-1E0CD3060840}"/>
              </a:ext>
            </a:extLst>
          </p:cNvPr>
          <p:cNvGrpSpPr/>
          <p:nvPr/>
        </p:nvGrpSpPr>
        <p:grpSpPr>
          <a:xfrm>
            <a:off x="2835349" y="4766931"/>
            <a:ext cx="241004" cy="241004"/>
            <a:chOff x="2835349" y="4766931"/>
            <a:chExt cx="241004" cy="241004"/>
          </a:xfrm>
        </p:grpSpPr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28077E6B-10F3-4145-9AA3-2EA4FD7D53F8}"/>
                </a:ext>
              </a:extLst>
            </p:cNvPr>
            <p:cNvSpPr/>
            <p:nvPr/>
          </p:nvSpPr>
          <p:spPr>
            <a:xfrm>
              <a:off x="2835349" y="4766931"/>
              <a:ext cx="241004" cy="2410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riangle 70">
              <a:extLst>
                <a:ext uri="{FF2B5EF4-FFF2-40B4-BE49-F238E27FC236}">
                  <a16:creationId xmlns:a16="http://schemas.microsoft.com/office/drawing/2014/main" id="{E14CB852-89F0-C948-AEFF-89324A8829A6}"/>
                </a:ext>
              </a:extLst>
            </p:cNvPr>
            <p:cNvSpPr/>
            <p:nvPr/>
          </p:nvSpPr>
          <p:spPr>
            <a:xfrm>
              <a:off x="2890353" y="4833691"/>
              <a:ext cx="130996" cy="10748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pic>
        <p:nvPicPr>
          <p:cNvPr id="73" name="Graphic 72" descr="Apple with solid fill">
            <a:extLst>
              <a:ext uri="{FF2B5EF4-FFF2-40B4-BE49-F238E27FC236}">
                <a16:creationId xmlns:a16="http://schemas.microsoft.com/office/drawing/2014/main" id="{7769F9D2-AF94-E74B-A32D-20D429B1D2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2000" y="4343400"/>
            <a:ext cx="357962" cy="357962"/>
          </a:xfrm>
          <a:prstGeom prst="rect">
            <a:avLst/>
          </a:prstGeom>
        </p:spPr>
      </p:pic>
      <p:pic>
        <p:nvPicPr>
          <p:cNvPr id="74" name="Graphic 73" descr="Apple with solid fill">
            <a:extLst>
              <a:ext uri="{FF2B5EF4-FFF2-40B4-BE49-F238E27FC236}">
                <a16:creationId xmlns:a16="http://schemas.microsoft.com/office/drawing/2014/main" id="{3E8FC0B7-5B76-5649-A505-BD0594B59B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13992" y="4630478"/>
            <a:ext cx="357962" cy="357962"/>
          </a:xfrm>
          <a:prstGeom prst="rect">
            <a:avLst/>
          </a:prstGeom>
        </p:spPr>
      </p:pic>
      <p:pic>
        <p:nvPicPr>
          <p:cNvPr id="75" name="Graphic 74" descr="Apple with solid fill">
            <a:extLst>
              <a:ext uri="{FF2B5EF4-FFF2-40B4-BE49-F238E27FC236}">
                <a16:creationId xmlns:a16="http://schemas.microsoft.com/office/drawing/2014/main" id="{C1497C49-225A-F242-9A59-31D3CCE7D1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06504" y="4081129"/>
            <a:ext cx="357962" cy="357962"/>
          </a:xfrm>
          <a:prstGeom prst="rect">
            <a:avLst/>
          </a:prstGeom>
        </p:spPr>
      </p:pic>
      <p:pic>
        <p:nvPicPr>
          <p:cNvPr id="76" name="Graphic 75" descr="Apple with solid fill">
            <a:extLst>
              <a:ext uri="{FF2B5EF4-FFF2-40B4-BE49-F238E27FC236}">
                <a16:creationId xmlns:a16="http://schemas.microsoft.com/office/drawing/2014/main" id="{E455302F-6F88-0048-92E2-0D4C2083DF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95508" y="3808227"/>
            <a:ext cx="357962" cy="357962"/>
          </a:xfrm>
          <a:prstGeom prst="rect">
            <a:avLst/>
          </a:prstGeom>
        </p:spPr>
      </p:pic>
      <p:pic>
        <p:nvPicPr>
          <p:cNvPr id="78" name="Graphic 77" descr="Deciduous tree with solid fill">
            <a:extLst>
              <a:ext uri="{FF2B5EF4-FFF2-40B4-BE49-F238E27FC236}">
                <a16:creationId xmlns:a16="http://schemas.microsoft.com/office/drawing/2014/main" id="{6F43E4B2-17C3-314D-8C18-591916FEEC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81154" y="4513521"/>
            <a:ext cx="563526" cy="563526"/>
          </a:xfrm>
          <a:prstGeom prst="rect">
            <a:avLst/>
          </a:prstGeom>
        </p:spPr>
      </p:pic>
      <p:pic>
        <p:nvPicPr>
          <p:cNvPr id="79" name="Graphic 78" descr="Deciduous tree with solid fill">
            <a:extLst>
              <a:ext uri="{FF2B5EF4-FFF2-40B4-BE49-F238E27FC236}">
                <a16:creationId xmlns:a16="http://schemas.microsoft.com/office/drawing/2014/main" id="{FCF892F8-B22F-0648-816C-49AA8014BD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93758" y="3978349"/>
            <a:ext cx="563526" cy="563526"/>
          </a:xfrm>
          <a:prstGeom prst="rect">
            <a:avLst/>
          </a:prstGeom>
        </p:spPr>
      </p:pic>
      <p:pic>
        <p:nvPicPr>
          <p:cNvPr id="80" name="Graphic 79" descr="Deciduous tree with solid fill">
            <a:extLst>
              <a:ext uri="{FF2B5EF4-FFF2-40B4-BE49-F238E27FC236}">
                <a16:creationId xmlns:a16="http://schemas.microsoft.com/office/drawing/2014/main" id="{116A1E9C-59F0-474B-B428-BCECB5CC75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45442" y="3794049"/>
            <a:ext cx="563526" cy="563526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15B0B4-4641-F64D-9871-29C5C8909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David M. Mellott, PhD.  </a:t>
            </a:r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F99CD3-938B-2641-854F-98A0BD6E4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6B26-BDFE-B44F-AFC1-6FBF291F0CE0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659EF3-B1D9-AF4E-B704-ED9FF1967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4D0A0-D5B2-7A40-90CF-8CC5F6AF30F6}" type="datetime1">
              <a:rPr lang="en-US" smtClean="0"/>
              <a:t>11/12/2021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44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8" grpId="0" animBg="1"/>
      <p:bldP spid="21" grpId="0" animBg="1"/>
      <p:bldP spid="22" grpId="0" animBg="1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2FDD7546-44E8-1F49-A0B9-12FE65FCACB6}"/>
              </a:ext>
            </a:extLst>
          </p:cNvPr>
          <p:cNvSpPr/>
          <p:nvPr/>
        </p:nvSpPr>
        <p:spPr>
          <a:xfrm>
            <a:off x="3021419" y="2254104"/>
            <a:ext cx="3101162" cy="31011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8D1ED66-2137-614D-A9B7-BEA607E895B9}"/>
              </a:ext>
            </a:extLst>
          </p:cNvPr>
          <p:cNvGrpSpPr/>
          <p:nvPr/>
        </p:nvGrpSpPr>
        <p:grpSpPr>
          <a:xfrm>
            <a:off x="5911702" y="4095307"/>
            <a:ext cx="1148317" cy="276999"/>
            <a:chOff x="5911702" y="4095307"/>
            <a:chExt cx="1148317" cy="276999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47945D18-7570-FB44-8034-89614786515F}"/>
                </a:ext>
              </a:extLst>
            </p:cNvPr>
            <p:cNvSpPr txBox="1"/>
            <p:nvPr/>
          </p:nvSpPr>
          <p:spPr>
            <a:xfrm>
              <a:off x="6477000" y="4095307"/>
              <a:ext cx="583019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Body</a:t>
              </a:r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6A59DA91-38BA-454B-ABB1-5035422FF1E3}"/>
                </a:ext>
              </a:extLst>
            </p:cNvPr>
            <p:cNvCxnSpPr>
              <a:cxnSpLocks/>
              <a:stCxn id="83" idx="1"/>
            </p:cNvCxnSpPr>
            <p:nvPr/>
          </p:nvCxnSpPr>
          <p:spPr>
            <a:xfrm flipH="1">
              <a:off x="5911702" y="4233807"/>
              <a:ext cx="565298" cy="0"/>
            </a:xfrm>
            <a:prstGeom prst="line">
              <a:avLst/>
            </a:prstGeom>
            <a:ln w="28575">
              <a:solidFill>
                <a:schemeClr val="accent5"/>
              </a:solidFill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1F510DC-2CE0-9348-84A9-4B9166C0E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61526"/>
            <a:ext cx="7886700" cy="51983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WESTERN PHILOSOPHY</a:t>
            </a:r>
            <a:br>
              <a:rPr lang="en-US" dirty="0"/>
            </a:br>
            <a:r>
              <a:rPr lang="en-US" dirty="0"/>
              <a:t>Plato’s Tri-partite Soul</a:t>
            </a:r>
          </a:p>
        </p:txBody>
      </p:sp>
      <p:sp>
        <p:nvSpPr>
          <p:cNvPr id="65" name="Triangle 64">
            <a:extLst>
              <a:ext uri="{FF2B5EF4-FFF2-40B4-BE49-F238E27FC236}">
                <a16:creationId xmlns:a16="http://schemas.microsoft.com/office/drawing/2014/main" id="{B9127388-88AE-F44B-8F5C-89A29BDE50F8}"/>
              </a:ext>
            </a:extLst>
          </p:cNvPr>
          <p:cNvSpPr/>
          <p:nvPr/>
        </p:nvSpPr>
        <p:spPr>
          <a:xfrm>
            <a:off x="3729193" y="3113150"/>
            <a:ext cx="1685614" cy="1383070"/>
          </a:xfrm>
          <a:prstGeom prst="triangl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73AF13D-F8CB-0444-B41D-DBA22020DF01}"/>
              </a:ext>
            </a:extLst>
          </p:cNvPr>
          <p:cNvSpPr txBox="1"/>
          <p:nvPr/>
        </p:nvSpPr>
        <p:spPr>
          <a:xfrm>
            <a:off x="3849177" y="2627361"/>
            <a:ext cx="144564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REASON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B7B9133-E904-6043-912F-177491D52A15}"/>
              </a:ext>
            </a:extLst>
          </p:cNvPr>
          <p:cNvSpPr txBox="1"/>
          <p:nvPr/>
        </p:nvSpPr>
        <p:spPr>
          <a:xfrm>
            <a:off x="3009014" y="4687186"/>
            <a:ext cx="123337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DESIRE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5612AF5-4A66-2F4E-BD5F-501C438B747D}"/>
              </a:ext>
            </a:extLst>
          </p:cNvPr>
          <p:cNvSpPr txBox="1"/>
          <p:nvPr/>
        </p:nvSpPr>
        <p:spPr>
          <a:xfrm>
            <a:off x="4954772" y="4687186"/>
            <a:ext cx="1139074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SPIRIT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AF3A196-AD43-534E-94D6-A5DFB6564018}"/>
              </a:ext>
            </a:extLst>
          </p:cNvPr>
          <p:cNvGrpSpPr/>
          <p:nvPr/>
        </p:nvGrpSpPr>
        <p:grpSpPr>
          <a:xfrm>
            <a:off x="4720856" y="3701902"/>
            <a:ext cx="2339163" cy="276999"/>
            <a:chOff x="4720856" y="3701902"/>
            <a:chExt cx="2339163" cy="276999"/>
          </a:xfrm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D4CB0631-1CFC-5E4A-A7F7-B486F67E6D40}"/>
                </a:ext>
              </a:extLst>
            </p:cNvPr>
            <p:cNvSpPr txBox="1"/>
            <p:nvPr/>
          </p:nvSpPr>
          <p:spPr>
            <a:xfrm>
              <a:off x="6477000" y="3701902"/>
              <a:ext cx="583019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Soul</a:t>
              </a:r>
            </a:p>
          </p:txBody>
        </p: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BCEBA9D4-C671-7046-B4EB-76D0D7F4575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20856" y="3848986"/>
              <a:ext cx="1756144" cy="0"/>
            </a:xfrm>
            <a:prstGeom prst="line">
              <a:avLst/>
            </a:prstGeom>
            <a:ln w="28575">
              <a:solidFill>
                <a:schemeClr val="accent5"/>
              </a:solidFill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6FDF0B0A-F1EC-4D43-9FBC-2AD034425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David M. Mellott, PhD.  </a:t>
            </a:r>
            <a:endParaRPr lang="en-US" i="1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8B83B57E-6F33-E94E-9BC0-4F22630A1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6B26-BDFE-B44F-AFC1-6FBF291F0CE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7" name="Date Placeholder 16">
            <a:extLst>
              <a:ext uri="{FF2B5EF4-FFF2-40B4-BE49-F238E27FC236}">
                <a16:creationId xmlns:a16="http://schemas.microsoft.com/office/drawing/2014/main" id="{7F2452D5-2981-634C-8982-A73F009B2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3A95A-3248-3B44-933F-15424CE25238}" type="datetime1">
              <a:rPr lang="en-US" smtClean="0"/>
              <a:t>11/12/2021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928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5" grpId="0" animBg="1"/>
      <p:bldP spid="72" grpId="0"/>
      <p:bldP spid="77" grpId="0"/>
      <p:bldP spid="8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Oval 49">
            <a:extLst>
              <a:ext uri="{FF2B5EF4-FFF2-40B4-BE49-F238E27FC236}">
                <a16:creationId xmlns:a16="http://schemas.microsoft.com/office/drawing/2014/main" id="{E3B5F815-8752-9447-9B24-131C7E1B99C5}"/>
              </a:ext>
            </a:extLst>
          </p:cNvPr>
          <p:cNvSpPr/>
          <p:nvPr/>
        </p:nvSpPr>
        <p:spPr>
          <a:xfrm>
            <a:off x="-2252622" y="-449179"/>
            <a:ext cx="11396622" cy="6898105"/>
          </a:xfrm>
          <a:prstGeom prst="ellipse">
            <a:avLst/>
          </a:prstGeom>
          <a:solidFill>
            <a:schemeClr val="accent1">
              <a:lumMod val="20000"/>
              <a:lumOff val="80000"/>
              <a:alpha val="2743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F510DC-2CE0-9348-84A9-4B9166C0E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61526"/>
            <a:ext cx="7886700" cy="51983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WEST AFRICA</a:t>
            </a:r>
            <a:br>
              <a:rPr lang="en-US" dirty="0"/>
            </a:br>
            <a:r>
              <a:rPr lang="en-US" dirty="0"/>
              <a:t>Akan Philosophy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2243CEF-CC16-B24B-9D33-65E364EF1270}"/>
              </a:ext>
            </a:extLst>
          </p:cNvPr>
          <p:cNvSpPr txBox="1"/>
          <p:nvPr/>
        </p:nvSpPr>
        <p:spPr>
          <a:xfrm>
            <a:off x="5968181" y="2761087"/>
            <a:ext cx="232945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Philosophy is about creativity</a:t>
            </a:r>
          </a:p>
          <a:p>
            <a:pPr algn="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Personhood is created, not given. </a:t>
            </a:r>
          </a:p>
          <a:p>
            <a:pPr algn="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Humanness is the given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15B0B4-4641-F64D-9871-29C5C8909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David M. Mellott, PhD.  </a:t>
            </a:r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F99CD3-938B-2641-854F-98A0BD6E4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86B26-BDFE-B44F-AFC1-6FBF291F0CE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659EF3-B1D9-AF4E-B704-ED9FF1967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F864A-24B3-5140-8215-840764145971}" type="datetime1">
              <a:rPr lang="en-US" smtClean="0"/>
              <a:t>11/12/2021</a:t>
            </a:fld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C1CCE8B-FA30-874B-A9F8-383228720407}"/>
              </a:ext>
            </a:extLst>
          </p:cNvPr>
          <p:cNvSpPr/>
          <p:nvPr/>
        </p:nvSpPr>
        <p:spPr>
          <a:xfrm>
            <a:off x="2465166" y="3794849"/>
            <a:ext cx="2224374" cy="2187510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31000">
                <a:schemeClr val="accent5">
                  <a:lumMod val="81000"/>
                  <a:lumOff val="19000"/>
                </a:schemeClr>
              </a:gs>
              <a:gs pos="59000">
                <a:srgbClr val="7692E0"/>
              </a:gs>
              <a:gs pos="85000">
                <a:schemeClr val="accent5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825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Okra / Spark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(Quasi-material)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</a:rPr>
              <a:t>Mother + Father</a:t>
            </a:r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A6609F13-6D13-4A4E-BF94-0A71A36093B3}"/>
              </a:ext>
            </a:extLst>
          </p:cNvPr>
          <p:cNvGrpSpPr/>
          <p:nvPr/>
        </p:nvGrpSpPr>
        <p:grpSpPr>
          <a:xfrm>
            <a:off x="4374557" y="1486440"/>
            <a:ext cx="1827436" cy="597038"/>
            <a:chOff x="4411133" y="1477296"/>
            <a:chExt cx="1827436" cy="597038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D7BAAFF-5A2D-AC4F-BC83-D034EDCEF536}"/>
                </a:ext>
              </a:extLst>
            </p:cNvPr>
            <p:cNvGrpSpPr/>
            <p:nvPr/>
          </p:nvGrpSpPr>
          <p:grpSpPr>
            <a:xfrm>
              <a:off x="5805950" y="1477296"/>
              <a:ext cx="432619" cy="432619"/>
              <a:chOff x="5166853" y="1968910"/>
              <a:chExt cx="432619" cy="432619"/>
            </a:xfrm>
          </p:grpSpPr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F7D14860-B4B9-EE47-897B-19D1D618DFD3}"/>
                  </a:ext>
                </a:extLst>
              </p:cNvPr>
              <p:cNvSpPr/>
              <p:nvPr/>
            </p:nvSpPr>
            <p:spPr>
              <a:xfrm>
                <a:off x="5166853" y="1968910"/>
                <a:ext cx="432619" cy="432619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F44B6F3C-D726-1244-9222-62E13E41C914}"/>
                  </a:ext>
                </a:extLst>
              </p:cNvPr>
              <p:cNvSpPr/>
              <p:nvPr/>
            </p:nvSpPr>
            <p:spPr>
              <a:xfrm>
                <a:off x="5284840" y="2086897"/>
                <a:ext cx="196645" cy="196645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23754425-B117-DB4E-BD94-DAA7705EDB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11133" y="1778000"/>
              <a:ext cx="1388534" cy="296334"/>
            </a:xfrm>
            <a:prstGeom prst="straightConnector1">
              <a:avLst/>
            </a:prstGeom>
            <a:ln w="76200">
              <a:solidFill>
                <a:schemeClr val="bg1"/>
              </a:solidFill>
              <a:tailEnd type="triangle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BD4CE58C-6F8A-E74B-8DB4-55D95BCBAB42}"/>
              </a:ext>
            </a:extLst>
          </p:cNvPr>
          <p:cNvGrpSpPr/>
          <p:nvPr/>
        </p:nvGrpSpPr>
        <p:grpSpPr>
          <a:xfrm>
            <a:off x="4411133" y="2523068"/>
            <a:ext cx="1059226" cy="747063"/>
            <a:chOff x="4411133" y="2523068"/>
            <a:chExt cx="1059226" cy="747063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36E1624-7D2C-CC4C-8A4F-655C076F7201}"/>
                </a:ext>
              </a:extLst>
            </p:cNvPr>
            <p:cNvGrpSpPr/>
            <p:nvPr/>
          </p:nvGrpSpPr>
          <p:grpSpPr>
            <a:xfrm>
              <a:off x="5037740" y="2837512"/>
              <a:ext cx="432619" cy="432619"/>
              <a:chOff x="5014453" y="1816510"/>
              <a:chExt cx="432619" cy="432619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3F3E125A-20EE-8F49-A497-CC3FDA026943}"/>
                  </a:ext>
                </a:extLst>
              </p:cNvPr>
              <p:cNvSpPr/>
              <p:nvPr/>
            </p:nvSpPr>
            <p:spPr>
              <a:xfrm>
                <a:off x="5014453" y="1816510"/>
                <a:ext cx="432619" cy="432619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641FC6B2-2BBF-E04F-95A1-2A529BCA3FE8}"/>
                  </a:ext>
                </a:extLst>
              </p:cNvPr>
              <p:cNvSpPr/>
              <p:nvPr/>
            </p:nvSpPr>
            <p:spPr>
              <a:xfrm>
                <a:off x="5132440" y="1934497"/>
                <a:ext cx="196645" cy="196645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4EAE606A-4503-E34F-852A-41457AEDBD89}"/>
                </a:ext>
              </a:extLst>
            </p:cNvPr>
            <p:cNvCxnSpPr>
              <a:cxnSpLocks/>
            </p:cNvCxnSpPr>
            <p:nvPr/>
          </p:nvCxnSpPr>
          <p:spPr>
            <a:xfrm>
              <a:off x="4411133" y="2523068"/>
              <a:ext cx="609600" cy="372532"/>
            </a:xfrm>
            <a:prstGeom prst="straightConnector1">
              <a:avLst/>
            </a:prstGeom>
            <a:ln w="76200">
              <a:solidFill>
                <a:schemeClr val="bg1"/>
              </a:solidFill>
              <a:tailEnd type="triangle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866B7827-068E-9647-AA38-10172108FEC8}"/>
              </a:ext>
            </a:extLst>
          </p:cNvPr>
          <p:cNvGrpSpPr/>
          <p:nvPr/>
        </p:nvGrpSpPr>
        <p:grpSpPr>
          <a:xfrm>
            <a:off x="4123267" y="2844801"/>
            <a:ext cx="2619478" cy="2265516"/>
            <a:chOff x="4123267" y="2844801"/>
            <a:chExt cx="2619478" cy="2265516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8AF78A96-BD56-A540-903D-F119AC432BC4}"/>
                </a:ext>
              </a:extLst>
            </p:cNvPr>
            <p:cNvGrpSpPr/>
            <p:nvPr/>
          </p:nvGrpSpPr>
          <p:grpSpPr>
            <a:xfrm>
              <a:off x="6310126" y="4677698"/>
              <a:ext cx="432619" cy="432619"/>
              <a:chOff x="5014453" y="1816510"/>
              <a:chExt cx="432619" cy="432619"/>
            </a:xfrm>
          </p:grpSpPr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5D4B8A9A-C2CE-A446-99E6-6C0C4428CBDB}"/>
                  </a:ext>
                </a:extLst>
              </p:cNvPr>
              <p:cNvSpPr/>
              <p:nvPr/>
            </p:nvSpPr>
            <p:spPr>
              <a:xfrm>
                <a:off x="5014453" y="1816510"/>
                <a:ext cx="432619" cy="432619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Oval 84">
                <a:extLst>
                  <a:ext uri="{FF2B5EF4-FFF2-40B4-BE49-F238E27FC236}">
                    <a16:creationId xmlns:a16="http://schemas.microsoft.com/office/drawing/2014/main" id="{3F8B052B-F3DC-E343-A866-075EDDDD754F}"/>
                  </a:ext>
                </a:extLst>
              </p:cNvPr>
              <p:cNvSpPr/>
              <p:nvPr/>
            </p:nvSpPr>
            <p:spPr>
              <a:xfrm>
                <a:off x="5132440" y="1934497"/>
                <a:ext cx="196645" cy="196645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A52A8852-5A14-AB46-8A24-5F4189C58702}"/>
                </a:ext>
              </a:extLst>
            </p:cNvPr>
            <p:cNvCxnSpPr>
              <a:cxnSpLocks/>
            </p:cNvCxnSpPr>
            <p:nvPr/>
          </p:nvCxnSpPr>
          <p:spPr>
            <a:xfrm>
              <a:off x="4123267" y="2844801"/>
              <a:ext cx="2175933" cy="1904999"/>
            </a:xfrm>
            <a:prstGeom prst="straightConnector1">
              <a:avLst/>
            </a:prstGeom>
            <a:ln w="76200">
              <a:solidFill>
                <a:schemeClr val="bg1"/>
              </a:solidFill>
              <a:tailEnd type="triangle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CBB43794-AD6A-D54D-BA66-2CE8C3204D7E}"/>
              </a:ext>
            </a:extLst>
          </p:cNvPr>
          <p:cNvCxnSpPr>
            <a:cxnSpLocks/>
          </p:cNvCxnSpPr>
          <p:nvPr/>
        </p:nvCxnSpPr>
        <p:spPr>
          <a:xfrm>
            <a:off x="3259667" y="3191933"/>
            <a:ext cx="123613" cy="557107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F3334260-702D-0546-9777-1D8316C11609}"/>
              </a:ext>
            </a:extLst>
          </p:cNvPr>
          <p:cNvGrpSpPr/>
          <p:nvPr/>
        </p:nvGrpSpPr>
        <p:grpSpPr>
          <a:xfrm>
            <a:off x="762001" y="3149600"/>
            <a:ext cx="787400" cy="1719826"/>
            <a:chOff x="762001" y="3149600"/>
            <a:chExt cx="787400" cy="1719826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9058A5F3-68A3-A146-9202-5E378857F41C}"/>
                </a:ext>
              </a:extLst>
            </p:cNvPr>
            <p:cNvGrpSpPr/>
            <p:nvPr/>
          </p:nvGrpSpPr>
          <p:grpSpPr>
            <a:xfrm>
              <a:off x="762001" y="4436807"/>
              <a:ext cx="432619" cy="432619"/>
              <a:chOff x="5014453" y="1816510"/>
              <a:chExt cx="432619" cy="432619"/>
            </a:xfrm>
          </p:grpSpPr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59935A1E-1864-2E42-9A9E-EAF07AFB1BFC}"/>
                  </a:ext>
                </a:extLst>
              </p:cNvPr>
              <p:cNvSpPr/>
              <p:nvPr/>
            </p:nvSpPr>
            <p:spPr>
              <a:xfrm>
                <a:off x="5014453" y="1816510"/>
                <a:ext cx="432619" cy="432619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F74B776B-AFBE-3440-BC1E-DA5966FD1203}"/>
                  </a:ext>
                </a:extLst>
              </p:cNvPr>
              <p:cNvSpPr/>
              <p:nvPr/>
            </p:nvSpPr>
            <p:spPr>
              <a:xfrm>
                <a:off x="5132440" y="1934497"/>
                <a:ext cx="196645" cy="196645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66DAA95F-A2A0-2249-9DA1-5373869FDA2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66800" y="3149600"/>
              <a:ext cx="482601" cy="1270000"/>
            </a:xfrm>
            <a:prstGeom prst="straightConnector1">
              <a:avLst/>
            </a:prstGeom>
            <a:ln w="76200">
              <a:solidFill>
                <a:schemeClr val="bg1"/>
              </a:solidFill>
              <a:tailEnd type="triangle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1E96C827-CC6E-DC4B-A032-7A63552D0925}"/>
              </a:ext>
            </a:extLst>
          </p:cNvPr>
          <p:cNvGrpSpPr/>
          <p:nvPr/>
        </p:nvGrpSpPr>
        <p:grpSpPr>
          <a:xfrm>
            <a:off x="6563636" y="4700965"/>
            <a:ext cx="1156784" cy="276999"/>
            <a:chOff x="6563636" y="4700965"/>
            <a:chExt cx="1156784" cy="276999"/>
          </a:xfrm>
        </p:grpSpPr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55CD2EF5-3EF2-A643-96A0-520710D25B7C}"/>
                </a:ext>
              </a:extLst>
            </p:cNvPr>
            <p:cNvSpPr txBox="1"/>
            <p:nvPr/>
          </p:nvSpPr>
          <p:spPr>
            <a:xfrm>
              <a:off x="7137401" y="4700965"/>
              <a:ext cx="583019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Okra</a:t>
              </a:r>
            </a:p>
          </p:txBody>
        </p: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66513E5C-4170-C24A-8ED6-F0A9989EFE5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563636" y="4843405"/>
              <a:ext cx="565298" cy="0"/>
            </a:xfrm>
            <a:prstGeom prst="line">
              <a:avLst/>
            </a:prstGeom>
            <a:ln w="28575">
              <a:solidFill>
                <a:schemeClr val="accent5"/>
              </a:solidFill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C50ADCBC-79FE-2148-A916-4806078A5B51}"/>
              </a:ext>
            </a:extLst>
          </p:cNvPr>
          <p:cNvGrpSpPr/>
          <p:nvPr/>
        </p:nvGrpSpPr>
        <p:grpSpPr>
          <a:xfrm>
            <a:off x="6563636" y="4958908"/>
            <a:ext cx="1156783" cy="276999"/>
            <a:chOff x="6563636" y="4958908"/>
            <a:chExt cx="1156783" cy="276999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CF494D6D-B7AE-F745-AD1B-19B4365029EF}"/>
                </a:ext>
              </a:extLst>
            </p:cNvPr>
            <p:cNvSpPr txBox="1"/>
            <p:nvPr/>
          </p:nvSpPr>
          <p:spPr>
            <a:xfrm>
              <a:off x="7137400" y="4958908"/>
              <a:ext cx="583019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Body</a:t>
              </a:r>
            </a:p>
          </p:txBody>
        </p: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25AF8C05-FB37-AD4C-9122-D6800869732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563636" y="5096934"/>
              <a:ext cx="565298" cy="0"/>
            </a:xfrm>
            <a:prstGeom prst="line">
              <a:avLst/>
            </a:prstGeom>
            <a:ln w="28575">
              <a:solidFill>
                <a:schemeClr val="accent5"/>
              </a:solidFill>
              <a:tailEnd type="oval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3" name="Oval 12">
            <a:extLst>
              <a:ext uri="{FF2B5EF4-FFF2-40B4-BE49-F238E27FC236}">
                <a16:creationId xmlns:a16="http://schemas.microsoft.com/office/drawing/2014/main" id="{A4F42D43-FE92-4E43-B88F-36267F6FC8A5}"/>
              </a:ext>
            </a:extLst>
          </p:cNvPr>
          <p:cNvSpPr/>
          <p:nvPr/>
        </p:nvSpPr>
        <p:spPr>
          <a:xfrm>
            <a:off x="506447" y="1351289"/>
            <a:ext cx="3962402" cy="191729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Mother  Father</a:t>
            </a:r>
          </a:p>
          <a:p>
            <a:pPr algn="ctr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Sky God</a:t>
            </a:r>
          </a:p>
        </p:txBody>
      </p:sp>
    </p:spTree>
    <p:extLst>
      <p:ext uri="{BB962C8B-B14F-4D97-AF65-F5344CB8AC3E}">
        <p14:creationId xmlns:p14="http://schemas.microsoft.com/office/powerpoint/2010/main" val="1660543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remove" grpId="1" nodeType="click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100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63" grpId="0" animBg="1"/>
      <p:bldP spid="63" grpId="1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Words>92</Words>
  <Application>Microsoft Office PowerPoint</Application>
  <PresentationFormat>Letter Paper (8.5x11 in)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WESTERN PHILOSOPHY Chain of Being</vt:lpstr>
      <vt:lpstr>WESTERN PHILOSOPHY Plato’s Tri-partite Soul</vt:lpstr>
      <vt:lpstr>WEST AFRICA Akan Philosophy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Lori Long</dc:creator>
  <cp:lastModifiedBy>David Mellott</cp:lastModifiedBy>
  <cp:revision>6</cp:revision>
  <dcterms:created xsi:type="dcterms:W3CDTF">2021-11-12T02:02:56Z</dcterms:created>
  <dcterms:modified xsi:type="dcterms:W3CDTF">2021-11-12T19:31:32Z</dcterms:modified>
</cp:coreProperties>
</file>