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4" r:id="rId4"/>
    <p:sldId id="259" r:id="rId5"/>
    <p:sldId id="265" r:id="rId6"/>
    <p:sldId id="260" r:id="rId7"/>
    <p:sldId id="266" r:id="rId8"/>
    <p:sldId id="261" r:id="rId9"/>
    <p:sldId id="267" r:id="rId10"/>
    <p:sldId id="262" r:id="rId11"/>
    <p:sldId id="268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12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E4003-B687-4338-ADD9-15A45A26436C}" type="datetimeFigureOut">
              <a:rPr lang="en-US" smtClean="0"/>
              <a:t>6/13/2026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E2AFE-F1E7-4925-9A6C-D92B6C89A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390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E4003-B687-4338-ADD9-15A45A26436C}" type="datetimeFigureOut">
              <a:rPr lang="en-US" smtClean="0"/>
              <a:t>6/13/2026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E2AFE-F1E7-4925-9A6C-D92B6C89A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50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E4003-B687-4338-ADD9-15A45A26436C}" type="datetimeFigureOut">
              <a:rPr lang="en-US" smtClean="0"/>
              <a:t>6/13/2026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E2AFE-F1E7-4925-9A6C-D92B6C89A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01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E4003-B687-4338-ADD9-15A45A26436C}" type="datetimeFigureOut">
              <a:rPr lang="en-US" smtClean="0"/>
              <a:t>6/13/2026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E2AFE-F1E7-4925-9A6C-D92B6C89A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13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E4003-B687-4338-ADD9-15A45A26436C}" type="datetimeFigureOut">
              <a:rPr lang="en-US" smtClean="0"/>
              <a:t>6/13/2026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E2AFE-F1E7-4925-9A6C-D92B6C89A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67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E4003-B687-4338-ADD9-15A45A26436C}" type="datetimeFigureOut">
              <a:rPr lang="en-US" smtClean="0"/>
              <a:t>6/13/2026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E2AFE-F1E7-4925-9A6C-D92B6C89A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872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E4003-B687-4338-ADD9-15A45A26436C}" type="datetimeFigureOut">
              <a:rPr lang="en-US" smtClean="0"/>
              <a:t>6/13/2026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E2AFE-F1E7-4925-9A6C-D92B6C89A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228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E4003-B687-4338-ADD9-15A45A26436C}" type="datetimeFigureOut">
              <a:rPr lang="en-US" smtClean="0"/>
              <a:t>6/13/2026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E2AFE-F1E7-4925-9A6C-D92B6C89A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017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E4003-B687-4338-ADD9-15A45A26436C}" type="datetimeFigureOut">
              <a:rPr lang="en-US" smtClean="0"/>
              <a:t>6/13/2026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E2AFE-F1E7-4925-9A6C-D92B6C89A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44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E4003-B687-4338-ADD9-15A45A26436C}" type="datetimeFigureOut">
              <a:rPr lang="en-US" smtClean="0"/>
              <a:t>6/13/2026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E2AFE-F1E7-4925-9A6C-D92B6C89A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49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E4003-B687-4338-ADD9-15A45A26436C}" type="datetimeFigureOut">
              <a:rPr lang="en-US" smtClean="0"/>
              <a:t>6/13/2026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E2AFE-F1E7-4925-9A6C-D92B6C89A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83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E4003-B687-4338-ADD9-15A45A26436C}" type="datetimeFigureOut">
              <a:rPr lang="en-US" smtClean="0"/>
              <a:t>6/13/2026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E2AFE-F1E7-4925-9A6C-D92B6C89A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779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939"/>
          <a:stretch/>
        </p:blipFill>
        <p:spPr>
          <a:xfrm>
            <a:off x="0" y="0"/>
            <a:ext cx="1221567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7452" y="372859"/>
            <a:ext cx="11700769" cy="349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TIME OF CENTERING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FOR SPIRITUAL DIRECTORS</a:t>
            </a:r>
          </a:p>
          <a:p>
            <a:endParaRPr lang="en-US" sz="1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Welcome to this space. As you prepare to sit with others and listen for the movement of the Divine, your greatest gift is your own grounded presence. This 7-minute centering practice is designed to help you transition from the noise of your day into a posture of holy receptivity.</a:t>
            </a:r>
          </a:p>
          <a:p>
            <a:endParaRPr lang="en-US" sz="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Find a comfortable, upright position. Let your shoulders drop, rest your hands gently on your lap, and close your eyes if you feel comfortable doing so.</a:t>
            </a:r>
          </a:p>
          <a:p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 </a:t>
            </a:r>
          </a:p>
          <a:p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The 7-Minute Flow</a:t>
            </a:r>
          </a:p>
          <a:p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Minute 1: Arriving and Anchoring  (0:00 - 1:00)</a:t>
            </a:r>
          </a:p>
          <a:p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Take a deep, intentional breath. Notice the physical sensation of the chair supporting you. As spiritual directors, you are called to be an embodied presence.</a:t>
            </a:r>
          </a:p>
          <a:p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Acknowledge whatever you are bringing into this room—to-do lists, anxieties, or fatigue. You don't need to fight these thoughts; simply acknowledge them and lay them down for these few minutes. Breathe in God's current presence; breathe out the need to perform.</a:t>
            </a:r>
          </a:p>
          <a:p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 </a:t>
            </a:r>
          </a:p>
          <a:p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Minutes 2-3: The Breath of Holy Presence (1:00 - 3:00)</a:t>
            </a:r>
          </a:p>
          <a:p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Shift your attention to your breathing. Don't try to force it or deepen it artificially; just observe it.</a:t>
            </a:r>
          </a:p>
          <a:p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As you inhale, silently pray a word or phrase that anchors you, such as </a:t>
            </a:r>
            <a:r>
              <a:rPr lang="en-US" sz="3200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"Here I am"</a:t>
            </a:r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or </a:t>
            </a:r>
            <a:r>
              <a:rPr lang="en-US" sz="3200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"Speak, Lord."</a:t>
            </a:r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As you exhale, release the desire to fix, advise, or control. Practice the holy passivity required to let the Holy Spirit be the true Director in the room.</a:t>
            </a:r>
          </a:p>
          <a:p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Minutes 4-5: Emptying the Vessel (Kenosis)</a:t>
            </a:r>
          </a:p>
          <a:p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3:00 - 5:00</a:t>
            </a:r>
          </a:p>
          <a:p>
            <a:r>
              <a:rPr lang="en-US" sz="3200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Kenosis</a:t>
            </a:r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is the self-emptying love described in Philippians 2. Use these two minutes of deep silence to empty your inner vessel.</a:t>
            </a:r>
          </a:p>
          <a:p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If your mind wanders to what you will say to your </a:t>
            </a:r>
            <a:r>
              <a:rPr lang="en-US" sz="32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directee</a:t>
            </a:r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or how you will handle a specific theological knot, gently return to your breath. Remind yourself: </a:t>
            </a:r>
            <a:r>
              <a:rPr lang="en-US" sz="3200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You do not have to carry the outcome of the session.</a:t>
            </a:r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Your job is simply to notice and reflect. Let yourself become an empty, clean space where another soul can be safely held.</a:t>
            </a:r>
          </a:p>
          <a:p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Minute 6: Awaken the Inner Ear</a:t>
            </a:r>
          </a:p>
          <a:p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5:00 - 6:00</a:t>
            </a:r>
          </a:p>
          <a:p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Bring your awareness to your heart center. In spiritual direction, we listen with the "ear of the heart."</a:t>
            </a:r>
          </a:p>
          <a:p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Ask for the grace of holy curiosity. Pray for the ability to hear not just the </a:t>
            </a:r>
            <a:r>
              <a:rPr lang="en-US" sz="32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directee's</a:t>
            </a:r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words, but the pauses between the words, the emotions underneath, and the quiet whisper of the Spirit moving in their narrative.</a:t>
            </a:r>
          </a:p>
          <a:p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Minute 7: Stepping into the Sacred Space</a:t>
            </a:r>
          </a:p>
          <a:p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6:00 - 7:00</a:t>
            </a:r>
          </a:p>
          <a:p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Slowly begin to re-engage with the physical room. Wiggle your fingers and toes.</a:t>
            </a:r>
          </a:p>
          <a:p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Conclude your time by offering a silent, anchoring prayer of availability. When you are ready, gently open your eyes, carrying this spacious, unhurried presence into your training and companionship.</a:t>
            </a:r>
          </a:p>
          <a:p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A Note for the Journey: The quality of your listening depends entirely on the depth of your own interior silence. When you sit with a </a:t>
            </a:r>
            <a:r>
              <a:rPr lang="en-US" sz="32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directee</a:t>
            </a:r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, your </a:t>
            </a:r>
            <a:r>
              <a:rPr lang="en-US" sz="32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groundedness</a:t>
            </a:r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gives them permission to slow down and drop into their own deep waters.</a:t>
            </a:r>
          </a:p>
          <a:p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804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939"/>
          <a:stretch/>
        </p:blipFill>
        <p:spPr>
          <a:xfrm>
            <a:off x="0" y="0"/>
            <a:ext cx="12215674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48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7452" y="372859"/>
            <a:ext cx="117007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STEPPING INTO THE SACRED SPACE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(ONE MINUTE)</a:t>
            </a:r>
          </a:p>
          <a:p>
            <a:endParaRPr lang="en-US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Slowly begin to re-engage with the physical room. Wiggle your fingers and toes.</a:t>
            </a:r>
          </a:p>
          <a:p>
            <a:endParaRPr lang="en-US" sz="1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Conclude your time by offering a silent, anchoring prayer of availability. When you are ready, gently open your eyes, carrying this spacious, unhurried presence into your training and companionship.</a:t>
            </a:r>
          </a:p>
        </p:txBody>
      </p:sp>
    </p:spTree>
    <p:extLst>
      <p:ext uri="{BB962C8B-B14F-4D97-AF65-F5344CB8AC3E}">
        <p14:creationId xmlns:p14="http://schemas.microsoft.com/office/powerpoint/2010/main" val="128252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1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939"/>
          <a:stretch/>
        </p:blipFill>
        <p:spPr>
          <a:xfrm>
            <a:off x="0" y="0"/>
            <a:ext cx="1221567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7452" y="1039609"/>
            <a:ext cx="117007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chemeClr val="bg1"/>
                </a:solidFill>
                <a:latin typeface="Bookman Old Style" panose="02050604050505020204" pitchFamily="18" charset="0"/>
              </a:rPr>
              <a:t>PRAY</a:t>
            </a:r>
            <a:endParaRPr lang="en-US" sz="3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3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Lord, my hands are empty.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My heart is attentive.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And my soul is ready to listen. 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295053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48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7452" y="372859"/>
            <a:ext cx="11700769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ARRIVING AND ANCHORING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(ONE MINUTE)</a:t>
            </a:r>
          </a:p>
          <a:p>
            <a:endParaRPr lang="en-US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Take a deep, intentional breath. Notice the physical sensation of the chair supporting you. As spiritual directors, you are called to be an embodied presence.</a:t>
            </a:r>
          </a:p>
          <a:p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Acknowledge whatever you are bringing into this room—to-do lists, anxieties, or fatigue. You don't need to fight these thoughts; simply acknowledge them and lay them down for these few minutes. Breathe in God's current presence; breathe out the need to perform.</a:t>
            </a:r>
          </a:p>
        </p:txBody>
      </p:sp>
    </p:spTree>
    <p:extLst>
      <p:ext uri="{BB962C8B-B14F-4D97-AF65-F5344CB8AC3E}">
        <p14:creationId xmlns:p14="http://schemas.microsoft.com/office/powerpoint/2010/main" val="230455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6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055"/>
            <a:ext cx="12239627" cy="68314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7452" y="372859"/>
            <a:ext cx="1170076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THE BREATH OF HOLY PRESENCE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(TWO MINUTES)</a:t>
            </a:r>
          </a:p>
          <a:p>
            <a:endParaRPr lang="en-US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Shift your attention to your breathing. Don't try to force it or deepen it artificially; just observe it.</a:t>
            </a:r>
          </a:p>
          <a:p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As you inhale, silently pray a word or phrase that anchors you, such as </a:t>
            </a:r>
            <a:r>
              <a:rPr lang="en-US" sz="3200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"Here I am"</a:t>
            </a:r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or </a:t>
            </a:r>
            <a:r>
              <a:rPr lang="en-US" sz="3200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"Speak, Lord."</a:t>
            </a:r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</a:p>
          <a:p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As you exhale, release the desire to fix, advise, or control. Practice the holy passivity required to let </a:t>
            </a:r>
          </a:p>
          <a:p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the Holy Spirit be the true Director in the room.</a:t>
            </a:r>
          </a:p>
        </p:txBody>
      </p:sp>
    </p:spTree>
    <p:extLst>
      <p:ext uri="{BB962C8B-B14F-4D97-AF65-F5344CB8AC3E}">
        <p14:creationId xmlns:p14="http://schemas.microsoft.com/office/powerpoint/2010/main" val="273390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055"/>
            <a:ext cx="12239627" cy="683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30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6" y="0"/>
            <a:ext cx="1228725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7452" y="372859"/>
            <a:ext cx="11700769" cy="610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EMPTYING THE VESSEL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(TWO MINUTES)</a:t>
            </a:r>
          </a:p>
          <a:p>
            <a:endParaRPr lang="en-US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en-US" sz="3000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Kenosis</a:t>
            </a:r>
            <a:r>
              <a:rPr lang="en-US" sz="3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is the self-emptying love described in Philippians 2. Use these two minutes of deep silence to empty your inner vessel.</a:t>
            </a:r>
          </a:p>
          <a:p>
            <a:endParaRPr lang="en-US" sz="9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en-US" sz="3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If your mind wanders to what you will say to your </a:t>
            </a:r>
            <a:r>
              <a:rPr lang="en-US" sz="30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directee</a:t>
            </a:r>
            <a:r>
              <a:rPr lang="en-US" sz="3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or how you will handle a specific theological knot, gently return to your breath. Remind yourself: </a:t>
            </a:r>
            <a:r>
              <a:rPr lang="en-US" sz="3000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You do not have to carry the outcome of the session.</a:t>
            </a:r>
            <a:r>
              <a:rPr lang="en-US" sz="3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Your job is simply to notice and reflect. Let yourself become an empty, clean space where another soul can be safely held.</a:t>
            </a:r>
          </a:p>
        </p:txBody>
      </p:sp>
    </p:spTree>
    <p:extLst>
      <p:ext uri="{BB962C8B-B14F-4D97-AF65-F5344CB8AC3E}">
        <p14:creationId xmlns:p14="http://schemas.microsoft.com/office/powerpoint/2010/main" val="316532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6" y="0"/>
            <a:ext cx="122872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1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" y="0"/>
            <a:ext cx="12573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7452" y="372859"/>
            <a:ext cx="11700769" cy="546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AWAKEN THE INNER EAR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(ONE MINUTE)</a:t>
            </a:r>
          </a:p>
          <a:p>
            <a:endParaRPr lang="en-US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Bring your awareness to your heart center. In spiritual direction, we listen with the "ear of the heart."</a:t>
            </a:r>
          </a:p>
          <a:p>
            <a:endParaRPr lang="en-US" sz="11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Ask for the grace of holy curiosity. Pray for the ability to hear not just the </a:t>
            </a:r>
            <a:r>
              <a:rPr lang="en-US" sz="32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directee's</a:t>
            </a:r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words, but the pauses between the words, the emotions underneath, and the quiet whisper of the Spirit moving in their narrative.</a:t>
            </a:r>
          </a:p>
        </p:txBody>
      </p:sp>
    </p:spTree>
    <p:extLst>
      <p:ext uri="{BB962C8B-B14F-4D97-AF65-F5344CB8AC3E}">
        <p14:creationId xmlns:p14="http://schemas.microsoft.com/office/powerpoint/2010/main" val="408777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" y="0"/>
            <a:ext cx="1257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995</Words>
  <Application>Microsoft Office PowerPoint</Application>
  <PresentationFormat>Widescreen</PresentationFormat>
  <Paragraphs>65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Bookman Old Style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Chuck Kaufmann</dc:creator>
  <cp:lastModifiedBy>Charles Kaufmann</cp:lastModifiedBy>
  <cp:revision>5</cp:revision>
  <dcterms:created xsi:type="dcterms:W3CDTF">2026-06-12T17:05:06Z</dcterms:created>
  <dcterms:modified xsi:type="dcterms:W3CDTF">2026-06-13T15:25:21Z</dcterms:modified>
</cp:coreProperties>
</file>