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1" autoAdjust="0"/>
    <p:restoredTop sz="94638" autoAdjust="0"/>
  </p:normalViewPr>
  <p:slideViewPr>
    <p:cSldViewPr>
      <p:cViewPr varScale="1">
        <p:scale>
          <a:sx n="69" d="100"/>
          <a:sy n="69" d="100"/>
        </p:scale>
        <p:origin x="-1376" y="-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C3A13-3629-4258-9799-C607EF52451E}" type="datetimeFigureOut">
              <a:rPr lang="en-US" smtClean="0"/>
              <a:pPr/>
              <a:t>5/25/2014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56890-03DF-4A4A-9197-5231962BA0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C3A13-3629-4258-9799-C607EF52451E}" type="datetimeFigureOut">
              <a:rPr lang="en-US" smtClean="0"/>
              <a:pPr/>
              <a:t>5/25/2014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56890-03DF-4A4A-9197-5231962BA0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C3A13-3629-4258-9799-C607EF52451E}" type="datetimeFigureOut">
              <a:rPr lang="en-US" smtClean="0"/>
              <a:pPr/>
              <a:t>5/25/2014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56890-03DF-4A4A-9197-5231962BA0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C3A13-3629-4258-9799-C607EF52451E}" type="datetimeFigureOut">
              <a:rPr lang="en-US" smtClean="0"/>
              <a:pPr/>
              <a:t>5/25/2014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56890-03DF-4A4A-9197-5231962BA0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C3A13-3629-4258-9799-C607EF52451E}" type="datetimeFigureOut">
              <a:rPr lang="en-US" smtClean="0"/>
              <a:pPr/>
              <a:t>5/25/2014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56890-03DF-4A4A-9197-5231962BA0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C3A13-3629-4258-9799-C607EF52451E}" type="datetimeFigureOut">
              <a:rPr lang="en-US" smtClean="0"/>
              <a:pPr/>
              <a:t>5/25/2014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56890-03DF-4A4A-9197-5231962BA0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C3A13-3629-4258-9799-C607EF52451E}" type="datetimeFigureOut">
              <a:rPr lang="en-US" smtClean="0"/>
              <a:pPr/>
              <a:t>5/25/2014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56890-03DF-4A4A-9197-5231962BA0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C3A13-3629-4258-9799-C607EF52451E}" type="datetimeFigureOut">
              <a:rPr lang="en-US" smtClean="0"/>
              <a:pPr/>
              <a:t>5/25/2014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56890-03DF-4A4A-9197-5231962BA0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C3A13-3629-4258-9799-C607EF52451E}" type="datetimeFigureOut">
              <a:rPr lang="en-US" smtClean="0"/>
              <a:pPr/>
              <a:t>5/25/2014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56890-03DF-4A4A-9197-5231962BA0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C3A13-3629-4258-9799-C607EF52451E}" type="datetimeFigureOut">
              <a:rPr lang="en-US" smtClean="0"/>
              <a:pPr/>
              <a:t>5/25/2014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56890-03DF-4A4A-9197-5231962BA0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C3A13-3629-4258-9799-C607EF52451E}" type="datetimeFigureOut">
              <a:rPr lang="en-US" smtClean="0"/>
              <a:pPr/>
              <a:t>5/25/2014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56890-03DF-4A4A-9197-5231962BA0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8C3A13-3629-4258-9799-C607EF52451E}" type="datetimeFigureOut">
              <a:rPr lang="en-US" smtClean="0"/>
              <a:pPr/>
              <a:t>5/25/2014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356890-03DF-4A4A-9197-5231962BA09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33600" y="2209800"/>
            <a:ext cx="5029200" cy="34747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1745316" y="838200"/>
            <a:ext cx="569893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A </a:t>
            </a:r>
            <a:r>
              <a:rPr lang="en-US" sz="5400" b="1" cap="none" spc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Hard Row </a:t>
            </a:r>
            <a:r>
              <a:rPr lang="en-US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To Hoe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Bible Teaches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200" b="1" dirty="0" smtClean="0"/>
              <a:t>The way of the sinner is hard</a:t>
            </a:r>
          </a:p>
          <a:p>
            <a:r>
              <a:rPr lang="en-US" sz="3200" b="1" dirty="0" smtClean="0"/>
              <a:t>The great [God] who formed everything Gives the fool [his] hire and the transgressor [his] wages. Prov. 26.10 NKJV</a:t>
            </a:r>
          </a:p>
        </p:txBody>
      </p:sp>
      <p:pic>
        <p:nvPicPr>
          <p:cNvPr id="7" name="Content Placeholder 6" descr="hard row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697360" y="2590801"/>
            <a:ext cx="3940280" cy="2544762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Bible Teaches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/>
              <a:t>You are going to reap what you sow</a:t>
            </a:r>
          </a:p>
          <a:p>
            <a:r>
              <a:rPr lang="en-US" sz="3200" b="1" dirty="0" smtClean="0"/>
              <a:t>"They sow the wind, And reap the whirlwind.” Hosea 8.7</a:t>
            </a:r>
          </a:p>
        </p:txBody>
      </p:sp>
      <p:pic>
        <p:nvPicPr>
          <p:cNvPr id="7" name="Content Placeholder 6" descr="hard row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724400" y="2582864"/>
            <a:ext cx="3962400" cy="2559048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Bible Teaches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/>
              <a:t>Sin is a hard taskmaster</a:t>
            </a:r>
          </a:p>
          <a:p>
            <a:r>
              <a:rPr lang="en-US" sz="3200" b="1" dirty="0" smtClean="0"/>
              <a:t>Righteousness exalts a nation, But sin [is] a reproach to [any] people.  Prov. 14.34</a:t>
            </a:r>
          </a:p>
        </p:txBody>
      </p:sp>
      <p:pic>
        <p:nvPicPr>
          <p:cNvPr id="7" name="Content Placeholder 6" descr="hard row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572000" y="2509839"/>
            <a:ext cx="4191000" cy="2706686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Bible</a:t>
            </a:r>
            <a:r>
              <a:rPr lang="en-US" baseline="0" dirty="0" smtClean="0"/>
              <a:t> Examples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b="1" dirty="0" smtClean="0"/>
              <a:t>Cain choose to murder his brother</a:t>
            </a:r>
          </a:p>
          <a:p>
            <a:r>
              <a:rPr lang="en-US" b="1" dirty="0" smtClean="0"/>
              <a:t>David choose to commit adultery &amp; murder </a:t>
            </a:r>
          </a:p>
          <a:p>
            <a:r>
              <a:rPr lang="en-US" b="1" dirty="0" smtClean="0"/>
              <a:t>Israel choose to worship the idols and forsake the way of the Lord </a:t>
            </a:r>
          </a:p>
        </p:txBody>
      </p:sp>
      <p:pic>
        <p:nvPicPr>
          <p:cNvPr id="7" name="Content Placeholder 6" descr="hard roe to hoe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596198" y="2514601"/>
            <a:ext cx="4142604" cy="2697162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Today People Choose Hard Rows To Hoe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A rebellious child</a:t>
            </a:r>
          </a:p>
          <a:p>
            <a:pPr lvl="1"/>
            <a:r>
              <a:rPr lang="en-US" b="1" dirty="0" smtClean="0"/>
              <a:t>Prov. 13.1</a:t>
            </a:r>
            <a:r>
              <a:rPr lang="en-US" b="1" smtClean="0"/>
              <a:t>; </a:t>
            </a:r>
            <a:r>
              <a:rPr lang="en-US" b="1" smtClean="0"/>
              <a:t>1.8; </a:t>
            </a:r>
            <a:r>
              <a:rPr lang="en-US" b="1" dirty="0" smtClean="0"/>
              <a:t>6.20; 23.25; 13.18; 19.25</a:t>
            </a:r>
          </a:p>
          <a:p>
            <a:r>
              <a:rPr lang="en-US" b="1" dirty="0" smtClean="0"/>
              <a:t>Living</a:t>
            </a:r>
            <a:r>
              <a:rPr lang="en-US" b="1" baseline="0" dirty="0" smtClean="0"/>
              <a:t> according to the flesh</a:t>
            </a:r>
          </a:p>
          <a:p>
            <a:pPr lvl="1"/>
            <a:r>
              <a:rPr lang="en-US" b="1" dirty="0" smtClean="0"/>
              <a:t>Romans 8.5, Luke 15.14ff</a:t>
            </a:r>
            <a:endParaRPr lang="en-US" b="1" baseline="0" dirty="0" smtClean="0"/>
          </a:p>
          <a:p>
            <a:r>
              <a:rPr lang="en-US" b="1" baseline="0" dirty="0" smtClean="0"/>
              <a:t>Forsaking the wife/husband of thy youth</a:t>
            </a:r>
          </a:p>
          <a:p>
            <a:pPr lvl="1"/>
            <a:r>
              <a:rPr lang="en-US" b="1" dirty="0" smtClean="0"/>
              <a:t>Malachi 2.16; Matthew 19; 1 Cor. 7.2</a:t>
            </a:r>
            <a:endParaRPr lang="en-US" b="1" baseline="0" dirty="0" smtClean="0"/>
          </a:p>
          <a:p>
            <a:r>
              <a:rPr lang="en-US" b="1" baseline="0" dirty="0" smtClean="0"/>
              <a:t>Leaving the Lord– Heb. 6.4-6;</a:t>
            </a:r>
            <a:r>
              <a:rPr lang="en-US" b="1" dirty="0" smtClean="0"/>
              <a:t> 2 Peter 2.18ff</a:t>
            </a:r>
            <a:endParaRPr lang="en-US" b="1" baseline="0" dirty="0" smtClean="0"/>
          </a:p>
          <a:p>
            <a:r>
              <a:rPr lang="en-US" b="1" baseline="0" dirty="0" smtClean="0"/>
              <a:t>Waiting to obey God – Acts 26.28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52</TotalTime>
  <Words>190</Words>
  <Application>Microsoft Office PowerPoint</Application>
  <PresentationFormat>On-screen Show (4:3)</PresentationFormat>
  <Paragraphs>23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Slide 1</vt:lpstr>
      <vt:lpstr>The Bible Teaches</vt:lpstr>
      <vt:lpstr>The Bible Teaches</vt:lpstr>
      <vt:lpstr>The Bible Teaches</vt:lpstr>
      <vt:lpstr>Bible Examples</vt:lpstr>
      <vt:lpstr>Today People Choose Hard Rows To Hoe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Westside</dc:creator>
  <cp:lastModifiedBy>Lilac Road cofC</cp:lastModifiedBy>
  <cp:revision>7</cp:revision>
  <dcterms:created xsi:type="dcterms:W3CDTF">2012-11-13T16:37:43Z</dcterms:created>
  <dcterms:modified xsi:type="dcterms:W3CDTF">2014-05-25T21:02:47Z</dcterms:modified>
</cp:coreProperties>
</file>