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69" autoAdjust="0"/>
  </p:normalViewPr>
  <p:slideViewPr>
    <p:cSldViewPr>
      <p:cViewPr varScale="1">
        <p:scale>
          <a:sx n="87" d="100"/>
          <a:sy n="87" d="100"/>
        </p:scale>
        <p:origin x="-90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3ABE-8B23-45DB-B682-0DF50D1C7EF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7CF2-4F9B-450E-853F-BC50B4DAF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38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3ABE-8B23-45DB-B682-0DF50D1C7EF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7CF2-4F9B-450E-853F-BC50B4DAF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84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3ABE-8B23-45DB-B682-0DF50D1C7EF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7CF2-4F9B-450E-853F-BC50B4DAF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7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3ABE-8B23-45DB-B682-0DF50D1C7EF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7CF2-4F9B-450E-853F-BC50B4DAF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19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3ABE-8B23-45DB-B682-0DF50D1C7EF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7CF2-4F9B-450E-853F-BC50B4DAF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05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3ABE-8B23-45DB-B682-0DF50D1C7EF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7CF2-4F9B-450E-853F-BC50B4DAF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25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3ABE-8B23-45DB-B682-0DF50D1C7EF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7CF2-4F9B-450E-853F-BC50B4DAF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83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3ABE-8B23-45DB-B682-0DF50D1C7EF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7CF2-4F9B-450E-853F-BC50B4DAF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52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3ABE-8B23-45DB-B682-0DF50D1C7EF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7CF2-4F9B-450E-853F-BC50B4DAF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7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3ABE-8B23-45DB-B682-0DF50D1C7EF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7CF2-4F9B-450E-853F-BC50B4DAF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34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3ABE-8B23-45DB-B682-0DF50D1C7EF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97CF2-4F9B-450E-853F-BC50B4DAF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580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F3ABE-8B23-45DB-B682-0DF50D1C7EF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97CF2-4F9B-450E-853F-BC50B4DAF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447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Simple Lesson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966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890946"/>
            <a:ext cx="5029200" cy="3944470"/>
          </a:xfrm>
        </p:spPr>
      </p:pic>
    </p:spTree>
    <p:extLst>
      <p:ext uri="{BB962C8B-B14F-4D97-AF65-F5344CB8AC3E}">
        <p14:creationId xmlns:p14="http://schemas.microsoft.com/office/powerpoint/2010/main" val="2325725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Has A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aseline="0" dirty="0" smtClean="0"/>
              <a:t>God called His creation “man” “Adam”</a:t>
            </a:r>
          </a:p>
          <a:p>
            <a:pPr lvl="1"/>
            <a:r>
              <a:rPr lang="en-US" dirty="0" smtClean="0"/>
              <a:t>Genesis</a:t>
            </a:r>
            <a:r>
              <a:rPr lang="en-US" baseline="0" dirty="0" smtClean="0"/>
              <a:t> 2.7 “a living being” “soul”</a:t>
            </a:r>
          </a:p>
          <a:p>
            <a:pPr lvl="1"/>
            <a:r>
              <a:rPr lang="en-US" baseline="0" dirty="0" smtClean="0"/>
              <a:t>Names are important in the Bible</a:t>
            </a:r>
          </a:p>
          <a:p>
            <a:pPr lvl="1"/>
            <a:r>
              <a:rPr lang="en-US" baseline="0" dirty="0" smtClean="0"/>
              <a:t>Names often showed relationship</a:t>
            </a:r>
          </a:p>
          <a:p>
            <a:pPr lvl="1"/>
            <a:r>
              <a:rPr lang="en-US" baseline="0" dirty="0" smtClean="0"/>
              <a:t>Adam was made in the image of God</a:t>
            </a:r>
          </a:p>
          <a:p>
            <a:pPr lvl="1"/>
            <a:r>
              <a:rPr lang="en-US" baseline="0" dirty="0" smtClean="0"/>
              <a:t>Christian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368" y="4724400"/>
            <a:ext cx="299085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00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Way to 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web site- order other products, purchase things, contact the company,</a:t>
            </a:r>
            <a:r>
              <a:rPr lang="en-US" baseline="0" dirty="0" smtClean="0"/>
              <a:t> find stores</a:t>
            </a:r>
          </a:p>
          <a:p>
            <a:r>
              <a:rPr lang="en-US" baseline="0" dirty="0" smtClean="0"/>
              <a:t>There is a way to communicate with God</a:t>
            </a:r>
          </a:p>
          <a:p>
            <a:pPr lvl="1"/>
            <a:r>
              <a:rPr lang="en-US" dirty="0" smtClean="0"/>
              <a:t>The Bible</a:t>
            </a:r>
          </a:p>
          <a:p>
            <a:pPr lvl="1"/>
            <a:r>
              <a:rPr lang="en-US" dirty="0" smtClean="0"/>
              <a:t>Prayer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4114800"/>
            <a:ext cx="3849822" cy="2399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58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Has</a:t>
            </a:r>
            <a:r>
              <a:rPr lang="en-US" baseline="0" dirty="0" smtClean="0"/>
              <a:t> A Place of Origin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“Made in China”</a:t>
            </a:r>
          </a:p>
          <a:p>
            <a:r>
              <a:rPr lang="en-US" dirty="0" smtClean="0"/>
              <a:t>Our Universe and all it contains was created</a:t>
            </a:r>
          </a:p>
          <a:p>
            <a:pPr lvl="1"/>
            <a:r>
              <a:rPr lang="en-US" dirty="0" smtClean="0"/>
              <a:t>The Universe did not create</a:t>
            </a:r>
            <a:r>
              <a:rPr lang="en-US" baseline="0" dirty="0" smtClean="0"/>
              <a:t> itself, Isaiah 40.26</a:t>
            </a:r>
          </a:p>
          <a:p>
            <a:pPr lvl="1"/>
            <a:r>
              <a:rPr lang="en-US" baseline="0" dirty="0" smtClean="0"/>
              <a:t>John 1.1ff makes this point</a:t>
            </a:r>
          </a:p>
          <a:p>
            <a:pPr lvl="1"/>
            <a:r>
              <a:rPr lang="en-US" baseline="0" dirty="0" smtClean="0"/>
              <a:t>Two words</a:t>
            </a:r>
          </a:p>
          <a:p>
            <a:pPr lvl="2"/>
            <a:r>
              <a:rPr lang="en-US" i="1" dirty="0" smtClean="0"/>
              <a:t>Ex nihilo – to create out</a:t>
            </a:r>
            <a:r>
              <a:rPr lang="en-US" i="1" baseline="0" dirty="0" smtClean="0"/>
              <a:t> of nothing</a:t>
            </a:r>
          </a:p>
          <a:p>
            <a:pPr lvl="2"/>
            <a:r>
              <a:rPr lang="en-US" i="1" baseline="0" dirty="0" smtClean="0"/>
              <a:t>Bara- to create from existing materials</a:t>
            </a:r>
          </a:p>
        </p:txBody>
      </p:sp>
    </p:spTree>
    <p:extLst>
      <p:ext uri="{BB962C8B-B14F-4D97-AF65-F5344CB8AC3E}">
        <p14:creationId xmlns:p14="http://schemas.microsoft.com/office/powerpoint/2010/main" val="135042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Purpose, function (Form Follows Function)</a:t>
            </a:r>
          </a:p>
          <a:p>
            <a:r>
              <a:rPr lang="en-US" dirty="0" smtClean="0"/>
              <a:t>Mankind</a:t>
            </a:r>
            <a:r>
              <a:rPr lang="en-US" baseline="0" dirty="0" smtClean="0"/>
              <a:t> was designed by God</a:t>
            </a:r>
          </a:p>
          <a:p>
            <a:r>
              <a:rPr lang="en-US" dirty="0" smtClean="0"/>
              <a:t>Man and woman’s form follows their function</a:t>
            </a:r>
          </a:p>
          <a:p>
            <a:pPr lvl="1"/>
            <a:r>
              <a:rPr lang="en-US" baseline="0" dirty="0" smtClean="0"/>
              <a:t>Hands</a:t>
            </a:r>
          </a:p>
          <a:p>
            <a:pPr lvl="1"/>
            <a:r>
              <a:rPr lang="en-US" dirty="0" smtClean="0"/>
              <a:t>Head</a:t>
            </a:r>
          </a:p>
          <a:p>
            <a:pPr lvl="1"/>
            <a:r>
              <a:rPr lang="en-US" baseline="0" dirty="0" smtClean="0"/>
              <a:t>Feet</a:t>
            </a:r>
          </a:p>
          <a:p>
            <a:pPr lvl="1"/>
            <a:r>
              <a:rPr lang="en-US" dirty="0" smtClean="0"/>
              <a:t>Mouth</a:t>
            </a:r>
          </a:p>
          <a:p>
            <a:pPr lvl="1"/>
            <a:r>
              <a:rPr lang="en-US" baseline="0" dirty="0" smtClean="0"/>
              <a:t>Eyes,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974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Bar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show or reveal value, cost</a:t>
            </a:r>
          </a:p>
          <a:p>
            <a:r>
              <a:rPr lang="en-US" dirty="0" smtClean="0"/>
              <a:t>Man has value and cost </a:t>
            </a:r>
          </a:p>
          <a:p>
            <a:pPr lvl="1"/>
            <a:r>
              <a:rPr lang="en-US" dirty="0" smtClean="0"/>
              <a:t>Cost of man’s soul</a:t>
            </a:r>
          </a:p>
          <a:p>
            <a:pPr lvl="1"/>
            <a:r>
              <a:rPr lang="en-US" dirty="0" smtClean="0"/>
              <a:t>Cost of man’s salvation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8212" y="381000"/>
            <a:ext cx="1891364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1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177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 Simple Lesson </vt:lpstr>
      <vt:lpstr>PowerPoint Presentation</vt:lpstr>
      <vt:lpstr>It Has A Name</vt:lpstr>
      <vt:lpstr>A Way to Contact</vt:lpstr>
      <vt:lpstr>It Has A Place of Origin</vt:lpstr>
      <vt:lpstr>Design </vt:lpstr>
      <vt:lpstr>A Bar Code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Simple Lesson</dc:title>
  <dc:creator>Dennis Tucker</dc:creator>
  <cp:lastModifiedBy>Dennis Tucker</cp:lastModifiedBy>
  <cp:revision>2</cp:revision>
  <dcterms:created xsi:type="dcterms:W3CDTF">2015-04-17T15:08:52Z</dcterms:created>
  <dcterms:modified xsi:type="dcterms:W3CDTF">2015-04-17T15:22:58Z</dcterms:modified>
</cp:coreProperties>
</file>