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F73C39A-D732-47DD-8B4A-3A21C9BA14F0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4D95C02-6EE0-4F77-AAF4-822BA422B7D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6432"/>
            <a:ext cx="9144000" cy="546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89304"/>
            <a:ext cx="3124200" cy="393649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732517"/>
            <a:ext cx="4619626" cy="369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8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ownership</a:t>
            </a:r>
            <a:r>
              <a:rPr lang="en-US" baseline="0" dirty="0" smtClean="0"/>
              <a:t> of your decisions and actions</a:t>
            </a:r>
          </a:p>
          <a:p>
            <a:r>
              <a:rPr lang="en-US" baseline="0" dirty="0" smtClean="0"/>
              <a:t>Admitting one’s faults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9624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2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 Isn’t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Passing the buck</a:t>
            </a:r>
          </a:p>
          <a:p>
            <a:r>
              <a:rPr lang="en-US" dirty="0" smtClean="0"/>
              <a:t>Refusing to pay the cost of doing wrong.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937" y="2837656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150921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Recognizing</a:t>
            </a:r>
            <a:r>
              <a:rPr lang="en-US" baseline="0" dirty="0" smtClean="0"/>
              <a:t> Who You Are Accountable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</a:t>
            </a:r>
          </a:p>
          <a:p>
            <a:pPr lvl="1"/>
            <a:r>
              <a:rPr lang="en-US" dirty="0" smtClean="0"/>
              <a:t>You cannot escape your responsibility to God</a:t>
            </a:r>
          </a:p>
          <a:p>
            <a:pPr lvl="1"/>
            <a:r>
              <a:rPr lang="en-US" dirty="0" smtClean="0"/>
              <a:t>You cannot</a:t>
            </a:r>
            <a:r>
              <a:rPr lang="en-US" baseline="0" dirty="0" smtClean="0"/>
              <a:t> hide or conceal your life and thoughts before God</a:t>
            </a:r>
          </a:p>
          <a:p>
            <a:pPr lvl="1"/>
            <a:r>
              <a:rPr lang="en-US" baseline="0" dirty="0" smtClean="0"/>
              <a:t>There is a “recording” or “imputing” by  God</a:t>
            </a:r>
          </a:p>
          <a:p>
            <a:pPr lvl="1"/>
            <a:r>
              <a:rPr lang="en-US" baseline="0" dirty="0" smtClean="0"/>
              <a:t>How we conduct ourselves around others</a:t>
            </a:r>
          </a:p>
        </p:txBody>
      </p:sp>
    </p:spTree>
    <p:extLst>
      <p:ext uri="{BB962C8B-B14F-4D97-AF65-F5344CB8AC3E}">
        <p14:creationId xmlns:p14="http://schemas.microsoft.com/office/powerpoint/2010/main" val="360754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Recognizing</a:t>
            </a:r>
            <a:r>
              <a:rPr lang="en-US" baseline="0" dirty="0" smtClean="0"/>
              <a:t> Who You Are Accountable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aseline="0" dirty="0" smtClean="0"/>
              <a:t>Our spouses</a:t>
            </a:r>
          </a:p>
          <a:p>
            <a:r>
              <a:rPr lang="en-US" baseline="0" dirty="0" smtClean="0"/>
              <a:t>Our brothers and sisters in Christ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62" y="2794794"/>
            <a:ext cx="2047875" cy="2228850"/>
          </a:xfrm>
        </p:spPr>
      </p:pic>
    </p:spTree>
    <p:extLst>
      <p:ext uri="{BB962C8B-B14F-4D97-AF65-F5344CB8AC3E}">
        <p14:creationId xmlns:p14="http://schemas.microsoft.com/office/powerpoint/2010/main" val="151367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We Accountable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say</a:t>
            </a:r>
          </a:p>
          <a:p>
            <a:r>
              <a:rPr lang="en-US" dirty="0" smtClean="0"/>
              <a:t>What we do or don’t do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you have and what you do with it</a:t>
            </a:r>
          </a:p>
          <a:p>
            <a:r>
              <a:rPr lang="en-US" baseline="0" dirty="0" smtClean="0"/>
              <a:t>What can be done</a:t>
            </a:r>
          </a:p>
          <a:p>
            <a:r>
              <a:rPr lang="en-US" baseline="0" dirty="0" smtClean="0"/>
              <a:t>What is taught or not taught</a:t>
            </a:r>
          </a:p>
        </p:txBody>
      </p:sp>
    </p:spTree>
    <p:extLst>
      <p:ext uri="{BB962C8B-B14F-4D97-AF65-F5344CB8AC3E}">
        <p14:creationId xmlns:p14="http://schemas.microsoft.com/office/powerpoint/2010/main" val="157735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1752600"/>
            <a:ext cx="5334000" cy="2286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I have sinned– </a:t>
            </a:r>
          </a:p>
          <a:p>
            <a:pPr algn="ctr"/>
            <a:r>
              <a:rPr lang="en-US" sz="5400" dirty="0" smtClean="0"/>
              <a:t>2 Samuel 12.13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337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</TotalTime>
  <Words>122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PowerPoint Presentation</vt:lpstr>
      <vt:lpstr>PowerPoint Presentation</vt:lpstr>
      <vt:lpstr>Accountability</vt:lpstr>
      <vt:lpstr>Accountability Isn’t</vt:lpstr>
      <vt:lpstr>Recognizing Who You Are Accountable To</vt:lpstr>
      <vt:lpstr>Recognizing Who You Are Accountable To</vt:lpstr>
      <vt:lpstr>What Are We Accountable For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4</cp:revision>
  <dcterms:created xsi:type="dcterms:W3CDTF">2015-07-23T14:39:08Z</dcterms:created>
  <dcterms:modified xsi:type="dcterms:W3CDTF">2015-07-23T15:00:55Z</dcterms:modified>
</cp:coreProperties>
</file>