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2" r:id="rId8"/>
    <p:sldId id="261" r:id="rId9"/>
    <p:sldId id="273" r:id="rId10"/>
    <p:sldId id="274" r:id="rId11"/>
    <p:sldId id="275" r:id="rId12"/>
    <p:sldId id="264" r:id="rId13"/>
    <p:sldId id="265" r:id="rId14"/>
    <p:sldId id="266" r:id="rId15"/>
    <p:sldId id="267" r:id="rId16"/>
    <p:sldId id="268" r:id="rId17"/>
    <p:sldId id="269" r:id="rId18"/>
    <p:sldId id="270" r:id="rId19"/>
    <p:sldId id="271" r:id="rId20"/>
    <p:sldId id="27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1" autoAdjust="0"/>
    <p:restoredTop sz="86397" autoAdjust="0"/>
  </p:normalViewPr>
  <p:slideViewPr>
    <p:cSldViewPr snapToGrid="0">
      <p:cViewPr varScale="1">
        <p:scale>
          <a:sx n="59" d="100"/>
          <a:sy n="59" d="100"/>
        </p:scale>
        <p:origin x="300" y="66"/>
      </p:cViewPr>
      <p:guideLst/>
    </p:cSldViewPr>
  </p:slideViewPr>
  <p:outlineViewPr>
    <p:cViewPr>
      <p:scale>
        <a:sx n="33" d="100"/>
        <a:sy n="33" d="100"/>
      </p:scale>
      <p:origin x="0" y="-625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2F875-01AD-4133-893B-073F5BE9D5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EFDDE5-FCE8-4001-B1CC-4A7EF5210C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5D57AC-89D1-4A27-8BD9-593B58078F03}"/>
              </a:ext>
            </a:extLst>
          </p:cNvPr>
          <p:cNvSpPr>
            <a:spLocks noGrp="1"/>
          </p:cNvSpPr>
          <p:nvPr>
            <p:ph type="dt" sz="half" idx="10"/>
          </p:nvPr>
        </p:nvSpPr>
        <p:spPr/>
        <p:txBody>
          <a:bodyPr/>
          <a:lstStyle/>
          <a:p>
            <a:fld id="{51DB9830-4C20-4DB6-8F8D-393B6E34DB18}" type="datetimeFigureOut">
              <a:rPr lang="en-US" smtClean="0"/>
              <a:t>8/2/2020</a:t>
            </a:fld>
            <a:endParaRPr lang="en-US"/>
          </a:p>
        </p:txBody>
      </p:sp>
      <p:sp>
        <p:nvSpPr>
          <p:cNvPr id="5" name="Footer Placeholder 4">
            <a:extLst>
              <a:ext uri="{FF2B5EF4-FFF2-40B4-BE49-F238E27FC236}">
                <a16:creationId xmlns:a16="http://schemas.microsoft.com/office/drawing/2014/main" id="{B56A9FA3-57CF-42BA-B98E-01ADBE13DC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280EBC-7735-4529-9E19-9567A763EA7E}"/>
              </a:ext>
            </a:extLst>
          </p:cNvPr>
          <p:cNvSpPr>
            <a:spLocks noGrp="1"/>
          </p:cNvSpPr>
          <p:nvPr>
            <p:ph type="sldNum" sz="quarter" idx="12"/>
          </p:nvPr>
        </p:nvSpPr>
        <p:spPr/>
        <p:txBody>
          <a:bodyPr/>
          <a:lstStyle/>
          <a:p>
            <a:fld id="{BCC70AE7-DFB0-4F5C-B792-8114F22CB7D4}" type="slidenum">
              <a:rPr lang="en-US" smtClean="0"/>
              <a:t>‹#›</a:t>
            </a:fld>
            <a:endParaRPr lang="en-US"/>
          </a:p>
        </p:txBody>
      </p:sp>
    </p:spTree>
    <p:extLst>
      <p:ext uri="{BB962C8B-B14F-4D97-AF65-F5344CB8AC3E}">
        <p14:creationId xmlns:p14="http://schemas.microsoft.com/office/powerpoint/2010/main" val="3214866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3F48E-E4CB-4CDA-BE16-2D211CF892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323AF5-FFE0-4274-B17C-7BCA660343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4E1BDB-0271-4E81-BEE6-F35E91CD14C0}"/>
              </a:ext>
            </a:extLst>
          </p:cNvPr>
          <p:cNvSpPr>
            <a:spLocks noGrp="1"/>
          </p:cNvSpPr>
          <p:nvPr>
            <p:ph type="dt" sz="half" idx="10"/>
          </p:nvPr>
        </p:nvSpPr>
        <p:spPr/>
        <p:txBody>
          <a:bodyPr/>
          <a:lstStyle/>
          <a:p>
            <a:fld id="{51DB9830-4C20-4DB6-8F8D-393B6E34DB18}" type="datetimeFigureOut">
              <a:rPr lang="en-US" smtClean="0"/>
              <a:t>8/2/2020</a:t>
            </a:fld>
            <a:endParaRPr lang="en-US"/>
          </a:p>
        </p:txBody>
      </p:sp>
      <p:sp>
        <p:nvSpPr>
          <p:cNvPr id="5" name="Footer Placeholder 4">
            <a:extLst>
              <a:ext uri="{FF2B5EF4-FFF2-40B4-BE49-F238E27FC236}">
                <a16:creationId xmlns:a16="http://schemas.microsoft.com/office/drawing/2014/main" id="{4005725A-03DD-4C5E-B2A8-74EA7A6B9A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E63D7D-FC23-4194-872F-CA211A3AE37A}"/>
              </a:ext>
            </a:extLst>
          </p:cNvPr>
          <p:cNvSpPr>
            <a:spLocks noGrp="1"/>
          </p:cNvSpPr>
          <p:nvPr>
            <p:ph type="sldNum" sz="quarter" idx="12"/>
          </p:nvPr>
        </p:nvSpPr>
        <p:spPr/>
        <p:txBody>
          <a:bodyPr/>
          <a:lstStyle/>
          <a:p>
            <a:fld id="{BCC70AE7-DFB0-4F5C-B792-8114F22CB7D4}" type="slidenum">
              <a:rPr lang="en-US" smtClean="0"/>
              <a:t>‹#›</a:t>
            </a:fld>
            <a:endParaRPr lang="en-US"/>
          </a:p>
        </p:txBody>
      </p:sp>
    </p:spTree>
    <p:extLst>
      <p:ext uri="{BB962C8B-B14F-4D97-AF65-F5344CB8AC3E}">
        <p14:creationId xmlns:p14="http://schemas.microsoft.com/office/powerpoint/2010/main" val="1412951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702B82-717C-4121-99A6-D170B7408A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1E71D5-835C-4878-9682-9904B9796D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2C7C82-EFCD-46F5-B863-ED93146A60D7}"/>
              </a:ext>
            </a:extLst>
          </p:cNvPr>
          <p:cNvSpPr>
            <a:spLocks noGrp="1"/>
          </p:cNvSpPr>
          <p:nvPr>
            <p:ph type="dt" sz="half" idx="10"/>
          </p:nvPr>
        </p:nvSpPr>
        <p:spPr/>
        <p:txBody>
          <a:bodyPr/>
          <a:lstStyle/>
          <a:p>
            <a:fld id="{51DB9830-4C20-4DB6-8F8D-393B6E34DB18}" type="datetimeFigureOut">
              <a:rPr lang="en-US" smtClean="0"/>
              <a:t>8/2/2020</a:t>
            </a:fld>
            <a:endParaRPr lang="en-US"/>
          </a:p>
        </p:txBody>
      </p:sp>
      <p:sp>
        <p:nvSpPr>
          <p:cNvPr id="5" name="Footer Placeholder 4">
            <a:extLst>
              <a:ext uri="{FF2B5EF4-FFF2-40B4-BE49-F238E27FC236}">
                <a16:creationId xmlns:a16="http://schemas.microsoft.com/office/drawing/2014/main" id="{66F0358F-8527-4FCF-854B-79C12FB0B8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ABCBEF-3669-4214-911B-FFCC852E4037}"/>
              </a:ext>
            </a:extLst>
          </p:cNvPr>
          <p:cNvSpPr>
            <a:spLocks noGrp="1"/>
          </p:cNvSpPr>
          <p:nvPr>
            <p:ph type="sldNum" sz="quarter" idx="12"/>
          </p:nvPr>
        </p:nvSpPr>
        <p:spPr/>
        <p:txBody>
          <a:bodyPr/>
          <a:lstStyle/>
          <a:p>
            <a:fld id="{BCC70AE7-DFB0-4F5C-B792-8114F22CB7D4}" type="slidenum">
              <a:rPr lang="en-US" smtClean="0"/>
              <a:t>‹#›</a:t>
            </a:fld>
            <a:endParaRPr lang="en-US"/>
          </a:p>
        </p:txBody>
      </p:sp>
    </p:spTree>
    <p:extLst>
      <p:ext uri="{BB962C8B-B14F-4D97-AF65-F5344CB8AC3E}">
        <p14:creationId xmlns:p14="http://schemas.microsoft.com/office/powerpoint/2010/main" val="3089033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86C02-25E4-41EA-80CA-C858D473FA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45E2FD-D5C9-4AAC-BBD3-BBEA2D6D21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4A8055-F3E1-4D77-BB0E-C4F7CA997AE7}"/>
              </a:ext>
            </a:extLst>
          </p:cNvPr>
          <p:cNvSpPr>
            <a:spLocks noGrp="1"/>
          </p:cNvSpPr>
          <p:nvPr>
            <p:ph type="dt" sz="half" idx="10"/>
          </p:nvPr>
        </p:nvSpPr>
        <p:spPr/>
        <p:txBody>
          <a:bodyPr/>
          <a:lstStyle/>
          <a:p>
            <a:fld id="{51DB9830-4C20-4DB6-8F8D-393B6E34DB18}" type="datetimeFigureOut">
              <a:rPr lang="en-US" smtClean="0"/>
              <a:t>8/2/2020</a:t>
            </a:fld>
            <a:endParaRPr lang="en-US"/>
          </a:p>
        </p:txBody>
      </p:sp>
      <p:sp>
        <p:nvSpPr>
          <p:cNvPr id="5" name="Footer Placeholder 4">
            <a:extLst>
              <a:ext uri="{FF2B5EF4-FFF2-40B4-BE49-F238E27FC236}">
                <a16:creationId xmlns:a16="http://schemas.microsoft.com/office/drawing/2014/main" id="{8E27AD10-16C0-461D-A5AC-1F987375D4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DA361-AFE1-4A21-B8B3-9BDE8D120257}"/>
              </a:ext>
            </a:extLst>
          </p:cNvPr>
          <p:cNvSpPr>
            <a:spLocks noGrp="1"/>
          </p:cNvSpPr>
          <p:nvPr>
            <p:ph type="sldNum" sz="quarter" idx="12"/>
          </p:nvPr>
        </p:nvSpPr>
        <p:spPr/>
        <p:txBody>
          <a:bodyPr/>
          <a:lstStyle/>
          <a:p>
            <a:fld id="{BCC70AE7-DFB0-4F5C-B792-8114F22CB7D4}" type="slidenum">
              <a:rPr lang="en-US" smtClean="0"/>
              <a:t>‹#›</a:t>
            </a:fld>
            <a:endParaRPr lang="en-US"/>
          </a:p>
        </p:txBody>
      </p:sp>
    </p:spTree>
    <p:extLst>
      <p:ext uri="{BB962C8B-B14F-4D97-AF65-F5344CB8AC3E}">
        <p14:creationId xmlns:p14="http://schemas.microsoft.com/office/powerpoint/2010/main" val="2430744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4732B-84AC-4DDC-AC4B-AC2A23EA27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5431A9-400B-4351-A6E1-3011A12B38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1192FB-79CC-4E4C-A378-C86C2A0208D2}"/>
              </a:ext>
            </a:extLst>
          </p:cNvPr>
          <p:cNvSpPr>
            <a:spLocks noGrp="1"/>
          </p:cNvSpPr>
          <p:nvPr>
            <p:ph type="dt" sz="half" idx="10"/>
          </p:nvPr>
        </p:nvSpPr>
        <p:spPr/>
        <p:txBody>
          <a:bodyPr/>
          <a:lstStyle/>
          <a:p>
            <a:fld id="{51DB9830-4C20-4DB6-8F8D-393B6E34DB18}" type="datetimeFigureOut">
              <a:rPr lang="en-US" smtClean="0"/>
              <a:t>8/2/2020</a:t>
            </a:fld>
            <a:endParaRPr lang="en-US"/>
          </a:p>
        </p:txBody>
      </p:sp>
      <p:sp>
        <p:nvSpPr>
          <p:cNvPr id="5" name="Footer Placeholder 4">
            <a:extLst>
              <a:ext uri="{FF2B5EF4-FFF2-40B4-BE49-F238E27FC236}">
                <a16:creationId xmlns:a16="http://schemas.microsoft.com/office/drawing/2014/main" id="{4DC12A68-E555-4C28-9967-6E9141B650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C0177F-779F-407A-A234-0CC26033763C}"/>
              </a:ext>
            </a:extLst>
          </p:cNvPr>
          <p:cNvSpPr>
            <a:spLocks noGrp="1"/>
          </p:cNvSpPr>
          <p:nvPr>
            <p:ph type="sldNum" sz="quarter" idx="12"/>
          </p:nvPr>
        </p:nvSpPr>
        <p:spPr/>
        <p:txBody>
          <a:bodyPr/>
          <a:lstStyle/>
          <a:p>
            <a:fld id="{BCC70AE7-DFB0-4F5C-B792-8114F22CB7D4}" type="slidenum">
              <a:rPr lang="en-US" smtClean="0"/>
              <a:t>‹#›</a:t>
            </a:fld>
            <a:endParaRPr lang="en-US"/>
          </a:p>
        </p:txBody>
      </p:sp>
    </p:spTree>
    <p:extLst>
      <p:ext uri="{BB962C8B-B14F-4D97-AF65-F5344CB8AC3E}">
        <p14:creationId xmlns:p14="http://schemas.microsoft.com/office/powerpoint/2010/main" val="3563947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76441-9BC1-40BD-A53D-28410D37D2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56D794-A0D1-48D0-B0DF-706EB83E99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61589F-7391-48A8-80F5-A3A200E431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149C42-4ADD-4BBA-9BDF-527AFE69A157}"/>
              </a:ext>
            </a:extLst>
          </p:cNvPr>
          <p:cNvSpPr>
            <a:spLocks noGrp="1"/>
          </p:cNvSpPr>
          <p:nvPr>
            <p:ph type="dt" sz="half" idx="10"/>
          </p:nvPr>
        </p:nvSpPr>
        <p:spPr/>
        <p:txBody>
          <a:bodyPr/>
          <a:lstStyle/>
          <a:p>
            <a:fld id="{51DB9830-4C20-4DB6-8F8D-393B6E34DB18}" type="datetimeFigureOut">
              <a:rPr lang="en-US" smtClean="0"/>
              <a:t>8/2/2020</a:t>
            </a:fld>
            <a:endParaRPr lang="en-US"/>
          </a:p>
        </p:txBody>
      </p:sp>
      <p:sp>
        <p:nvSpPr>
          <p:cNvPr id="6" name="Footer Placeholder 5">
            <a:extLst>
              <a:ext uri="{FF2B5EF4-FFF2-40B4-BE49-F238E27FC236}">
                <a16:creationId xmlns:a16="http://schemas.microsoft.com/office/drawing/2014/main" id="{AEE0DE5E-8AFE-42AB-850F-C443FAB2DB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B0852-B454-4E1B-A5A7-790B3CA41C3A}"/>
              </a:ext>
            </a:extLst>
          </p:cNvPr>
          <p:cNvSpPr>
            <a:spLocks noGrp="1"/>
          </p:cNvSpPr>
          <p:nvPr>
            <p:ph type="sldNum" sz="quarter" idx="12"/>
          </p:nvPr>
        </p:nvSpPr>
        <p:spPr/>
        <p:txBody>
          <a:bodyPr/>
          <a:lstStyle/>
          <a:p>
            <a:fld id="{BCC70AE7-DFB0-4F5C-B792-8114F22CB7D4}" type="slidenum">
              <a:rPr lang="en-US" smtClean="0"/>
              <a:t>‹#›</a:t>
            </a:fld>
            <a:endParaRPr lang="en-US"/>
          </a:p>
        </p:txBody>
      </p:sp>
    </p:spTree>
    <p:extLst>
      <p:ext uri="{BB962C8B-B14F-4D97-AF65-F5344CB8AC3E}">
        <p14:creationId xmlns:p14="http://schemas.microsoft.com/office/powerpoint/2010/main" val="3449663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9F393-85F6-4F34-8744-FC89500D65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B9F48D-A87E-4233-A0EA-0381245795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5DB9E6-CE22-4819-A294-B2763E059E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B10400-C867-42ED-9D99-096D3B2A22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752492-613D-4F49-A0D5-9898B09C78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BCEFEC-6ABB-443B-93DA-C2B07B224C18}"/>
              </a:ext>
            </a:extLst>
          </p:cNvPr>
          <p:cNvSpPr>
            <a:spLocks noGrp="1"/>
          </p:cNvSpPr>
          <p:nvPr>
            <p:ph type="dt" sz="half" idx="10"/>
          </p:nvPr>
        </p:nvSpPr>
        <p:spPr/>
        <p:txBody>
          <a:bodyPr/>
          <a:lstStyle/>
          <a:p>
            <a:fld id="{51DB9830-4C20-4DB6-8F8D-393B6E34DB18}" type="datetimeFigureOut">
              <a:rPr lang="en-US" smtClean="0"/>
              <a:t>8/2/2020</a:t>
            </a:fld>
            <a:endParaRPr lang="en-US"/>
          </a:p>
        </p:txBody>
      </p:sp>
      <p:sp>
        <p:nvSpPr>
          <p:cNvPr id="8" name="Footer Placeholder 7">
            <a:extLst>
              <a:ext uri="{FF2B5EF4-FFF2-40B4-BE49-F238E27FC236}">
                <a16:creationId xmlns:a16="http://schemas.microsoft.com/office/drawing/2014/main" id="{DC942DED-6790-4807-BEA2-D4EDFBA019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430940-0387-400F-A2FE-B1CBD6C14C7D}"/>
              </a:ext>
            </a:extLst>
          </p:cNvPr>
          <p:cNvSpPr>
            <a:spLocks noGrp="1"/>
          </p:cNvSpPr>
          <p:nvPr>
            <p:ph type="sldNum" sz="quarter" idx="12"/>
          </p:nvPr>
        </p:nvSpPr>
        <p:spPr/>
        <p:txBody>
          <a:bodyPr/>
          <a:lstStyle/>
          <a:p>
            <a:fld id="{BCC70AE7-DFB0-4F5C-B792-8114F22CB7D4}" type="slidenum">
              <a:rPr lang="en-US" smtClean="0"/>
              <a:t>‹#›</a:t>
            </a:fld>
            <a:endParaRPr lang="en-US"/>
          </a:p>
        </p:txBody>
      </p:sp>
    </p:spTree>
    <p:extLst>
      <p:ext uri="{BB962C8B-B14F-4D97-AF65-F5344CB8AC3E}">
        <p14:creationId xmlns:p14="http://schemas.microsoft.com/office/powerpoint/2010/main" val="4260757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14645-56C2-4BD0-990D-5BBB2BFABF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7B6D73-D7CC-4329-9027-084106427E68}"/>
              </a:ext>
            </a:extLst>
          </p:cNvPr>
          <p:cNvSpPr>
            <a:spLocks noGrp="1"/>
          </p:cNvSpPr>
          <p:nvPr>
            <p:ph type="dt" sz="half" idx="10"/>
          </p:nvPr>
        </p:nvSpPr>
        <p:spPr/>
        <p:txBody>
          <a:bodyPr/>
          <a:lstStyle/>
          <a:p>
            <a:fld id="{51DB9830-4C20-4DB6-8F8D-393B6E34DB18}" type="datetimeFigureOut">
              <a:rPr lang="en-US" smtClean="0"/>
              <a:t>8/2/2020</a:t>
            </a:fld>
            <a:endParaRPr lang="en-US"/>
          </a:p>
        </p:txBody>
      </p:sp>
      <p:sp>
        <p:nvSpPr>
          <p:cNvPr id="4" name="Footer Placeholder 3">
            <a:extLst>
              <a:ext uri="{FF2B5EF4-FFF2-40B4-BE49-F238E27FC236}">
                <a16:creationId xmlns:a16="http://schemas.microsoft.com/office/drawing/2014/main" id="{B47838C4-4F3C-42B1-BA10-1F8470DFE4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57DA76-2181-4539-AC05-E17822372FFF}"/>
              </a:ext>
            </a:extLst>
          </p:cNvPr>
          <p:cNvSpPr>
            <a:spLocks noGrp="1"/>
          </p:cNvSpPr>
          <p:nvPr>
            <p:ph type="sldNum" sz="quarter" idx="12"/>
          </p:nvPr>
        </p:nvSpPr>
        <p:spPr/>
        <p:txBody>
          <a:bodyPr/>
          <a:lstStyle/>
          <a:p>
            <a:fld id="{BCC70AE7-DFB0-4F5C-B792-8114F22CB7D4}" type="slidenum">
              <a:rPr lang="en-US" smtClean="0"/>
              <a:t>‹#›</a:t>
            </a:fld>
            <a:endParaRPr lang="en-US"/>
          </a:p>
        </p:txBody>
      </p:sp>
    </p:spTree>
    <p:extLst>
      <p:ext uri="{BB962C8B-B14F-4D97-AF65-F5344CB8AC3E}">
        <p14:creationId xmlns:p14="http://schemas.microsoft.com/office/powerpoint/2010/main" val="1367671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F00C19-233B-46E5-AA5E-A8135E911F04}"/>
              </a:ext>
            </a:extLst>
          </p:cNvPr>
          <p:cNvSpPr>
            <a:spLocks noGrp="1"/>
          </p:cNvSpPr>
          <p:nvPr>
            <p:ph type="dt" sz="half" idx="10"/>
          </p:nvPr>
        </p:nvSpPr>
        <p:spPr/>
        <p:txBody>
          <a:bodyPr/>
          <a:lstStyle/>
          <a:p>
            <a:fld id="{51DB9830-4C20-4DB6-8F8D-393B6E34DB18}" type="datetimeFigureOut">
              <a:rPr lang="en-US" smtClean="0"/>
              <a:t>8/2/2020</a:t>
            </a:fld>
            <a:endParaRPr lang="en-US"/>
          </a:p>
        </p:txBody>
      </p:sp>
      <p:sp>
        <p:nvSpPr>
          <p:cNvPr id="3" name="Footer Placeholder 2">
            <a:extLst>
              <a:ext uri="{FF2B5EF4-FFF2-40B4-BE49-F238E27FC236}">
                <a16:creationId xmlns:a16="http://schemas.microsoft.com/office/drawing/2014/main" id="{86246438-7E31-4F90-BF01-C30904870E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216CCD-A47F-4D74-B6D5-7E037351DC7A}"/>
              </a:ext>
            </a:extLst>
          </p:cNvPr>
          <p:cNvSpPr>
            <a:spLocks noGrp="1"/>
          </p:cNvSpPr>
          <p:nvPr>
            <p:ph type="sldNum" sz="quarter" idx="12"/>
          </p:nvPr>
        </p:nvSpPr>
        <p:spPr/>
        <p:txBody>
          <a:bodyPr/>
          <a:lstStyle/>
          <a:p>
            <a:fld id="{BCC70AE7-DFB0-4F5C-B792-8114F22CB7D4}" type="slidenum">
              <a:rPr lang="en-US" smtClean="0"/>
              <a:t>‹#›</a:t>
            </a:fld>
            <a:endParaRPr lang="en-US"/>
          </a:p>
        </p:txBody>
      </p:sp>
    </p:spTree>
    <p:extLst>
      <p:ext uri="{BB962C8B-B14F-4D97-AF65-F5344CB8AC3E}">
        <p14:creationId xmlns:p14="http://schemas.microsoft.com/office/powerpoint/2010/main" val="62871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1D2EA-F81F-44C9-AD36-D9CE086DFC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7450E9-A12D-44F7-8982-FCBE4A5521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DF8C40-B7C3-4FD5-B409-AA61AF5743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D1CF56-0F2B-4C61-B44A-3C2AC9DC272F}"/>
              </a:ext>
            </a:extLst>
          </p:cNvPr>
          <p:cNvSpPr>
            <a:spLocks noGrp="1"/>
          </p:cNvSpPr>
          <p:nvPr>
            <p:ph type="dt" sz="half" idx="10"/>
          </p:nvPr>
        </p:nvSpPr>
        <p:spPr/>
        <p:txBody>
          <a:bodyPr/>
          <a:lstStyle/>
          <a:p>
            <a:fld id="{51DB9830-4C20-4DB6-8F8D-393B6E34DB18}" type="datetimeFigureOut">
              <a:rPr lang="en-US" smtClean="0"/>
              <a:t>8/2/2020</a:t>
            </a:fld>
            <a:endParaRPr lang="en-US"/>
          </a:p>
        </p:txBody>
      </p:sp>
      <p:sp>
        <p:nvSpPr>
          <p:cNvPr id="6" name="Footer Placeholder 5">
            <a:extLst>
              <a:ext uri="{FF2B5EF4-FFF2-40B4-BE49-F238E27FC236}">
                <a16:creationId xmlns:a16="http://schemas.microsoft.com/office/drawing/2014/main" id="{F25588DD-3FFA-46F2-8BE7-313FDBACD4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B0EF01-85D6-4AC5-B1E4-26A1C354CD51}"/>
              </a:ext>
            </a:extLst>
          </p:cNvPr>
          <p:cNvSpPr>
            <a:spLocks noGrp="1"/>
          </p:cNvSpPr>
          <p:nvPr>
            <p:ph type="sldNum" sz="quarter" idx="12"/>
          </p:nvPr>
        </p:nvSpPr>
        <p:spPr/>
        <p:txBody>
          <a:bodyPr/>
          <a:lstStyle/>
          <a:p>
            <a:fld id="{BCC70AE7-DFB0-4F5C-B792-8114F22CB7D4}" type="slidenum">
              <a:rPr lang="en-US" smtClean="0"/>
              <a:t>‹#›</a:t>
            </a:fld>
            <a:endParaRPr lang="en-US"/>
          </a:p>
        </p:txBody>
      </p:sp>
    </p:spTree>
    <p:extLst>
      <p:ext uri="{BB962C8B-B14F-4D97-AF65-F5344CB8AC3E}">
        <p14:creationId xmlns:p14="http://schemas.microsoft.com/office/powerpoint/2010/main" val="2558374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A1AF3-D5C6-444D-A602-FF740F72D5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EF2B02-7D94-4B91-A4C5-9F3ED385A3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34743F-FB89-4547-8559-A9DB16037F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D18B2E-657A-4914-B393-4896D4135CC3}"/>
              </a:ext>
            </a:extLst>
          </p:cNvPr>
          <p:cNvSpPr>
            <a:spLocks noGrp="1"/>
          </p:cNvSpPr>
          <p:nvPr>
            <p:ph type="dt" sz="half" idx="10"/>
          </p:nvPr>
        </p:nvSpPr>
        <p:spPr/>
        <p:txBody>
          <a:bodyPr/>
          <a:lstStyle/>
          <a:p>
            <a:fld id="{51DB9830-4C20-4DB6-8F8D-393B6E34DB18}" type="datetimeFigureOut">
              <a:rPr lang="en-US" smtClean="0"/>
              <a:t>8/2/2020</a:t>
            </a:fld>
            <a:endParaRPr lang="en-US"/>
          </a:p>
        </p:txBody>
      </p:sp>
      <p:sp>
        <p:nvSpPr>
          <p:cNvPr id="6" name="Footer Placeholder 5">
            <a:extLst>
              <a:ext uri="{FF2B5EF4-FFF2-40B4-BE49-F238E27FC236}">
                <a16:creationId xmlns:a16="http://schemas.microsoft.com/office/drawing/2014/main" id="{6D59D61E-E8D0-49A4-8436-6907F12B08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D3DC3A-0562-442F-90DA-9AE1C3AF6182}"/>
              </a:ext>
            </a:extLst>
          </p:cNvPr>
          <p:cNvSpPr>
            <a:spLocks noGrp="1"/>
          </p:cNvSpPr>
          <p:nvPr>
            <p:ph type="sldNum" sz="quarter" idx="12"/>
          </p:nvPr>
        </p:nvSpPr>
        <p:spPr/>
        <p:txBody>
          <a:bodyPr/>
          <a:lstStyle/>
          <a:p>
            <a:fld id="{BCC70AE7-DFB0-4F5C-B792-8114F22CB7D4}" type="slidenum">
              <a:rPr lang="en-US" smtClean="0"/>
              <a:t>‹#›</a:t>
            </a:fld>
            <a:endParaRPr lang="en-US"/>
          </a:p>
        </p:txBody>
      </p:sp>
    </p:spTree>
    <p:extLst>
      <p:ext uri="{BB962C8B-B14F-4D97-AF65-F5344CB8AC3E}">
        <p14:creationId xmlns:p14="http://schemas.microsoft.com/office/powerpoint/2010/main" val="3800817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E8FF54-82B8-45AE-8EBB-010117EE9D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DAB087-63FE-4EEC-92C8-62BC3644FC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B72C49-B3A2-4657-98C6-CF2D2E77EE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B9830-4C20-4DB6-8F8D-393B6E34DB18}" type="datetimeFigureOut">
              <a:rPr lang="en-US" smtClean="0"/>
              <a:t>8/2/2020</a:t>
            </a:fld>
            <a:endParaRPr lang="en-US"/>
          </a:p>
        </p:txBody>
      </p:sp>
      <p:sp>
        <p:nvSpPr>
          <p:cNvPr id="5" name="Footer Placeholder 4">
            <a:extLst>
              <a:ext uri="{FF2B5EF4-FFF2-40B4-BE49-F238E27FC236}">
                <a16:creationId xmlns:a16="http://schemas.microsoft.com/office/drawing/2014/main" id="{7F610816-F9C8-4C8A-90A2-2198B8E5A2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7C8C7C-E26E-43A7-B0A1-9EB6973DAD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C70AE7-DFB0-4F5C-B792-8114F22CB7D4}" type="slidenum">
              <a:rPr lang="en-US" smtClean="0"/>
              <a:t>‹#›</a:t>
            </a:fld>
            <a:endParaRPr lang="en-US"/>
          </a:p>
        </p:txBody>
      </p:sp>
    </p:spTree>
    <p:extLst>
      <p:ext uri="{BB962C8B-B14F-4D97-AF65-F5344CB8AC3E}">
        <p14:creationId xmlns:p14="http://schemas.microsoft.com/office/powerpoint/2010/main" val="630973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A7A88-E4C3-41A7-BB99-9808381A4EA4}"/>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341AD73B-67F6-4FAC-9D93-760626874F36}"/>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9F81BC3E-2323-4F36-9D16-A81A48F79F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86" y="387927"/>
            <a:ext cx="11974228" cy="6082146"/>
          </a:xfrm>
          <a:prstGeom prst="rect">
            <a:avLst/>
          </a:prstGeom>
        </p:spPr>
      </p:pic>
    </p:spTree>
    <p:extLst>
      <p:ext uri="{BB962C8B-B14F-4D97-AF65-F5344CB8AC3E}">
        <p14:creationId xmlns:p14="http://schemas.microsoft.com/office/powerpoint/2010/main" val="1517699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64996-C509-49CD-8952-EAE4CA39F43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E21706C-2634-46DA-B98D-63A65D70F3B6}"/>
              </a:ext>
            </a:extLst>
          </p:cNvPr>
          <p:cNvSpPr>
            <a:spLocks noGrp="1"/>
          </p:cNvSpPr>
          <p:nvPr>
            <p:ph idx="1"/>
          </p:nvPr>
        </p:nvSpPr>
        <p:spPr/>
        <p:txBody>
          <a:bodyPr>
            <a:normAutofit/>
          </a:bodyPr>
          <a:lstStyle/>
          <a:p>
            <a:r>
              <a:rPr lang="en-US" dirty="0"/>
              <a:t>5. Is baptized – act of obedience</a:t>
            </a:r>
            <a:endParaRPr lang="en-US" b="1" dirty="0"/>
          </a:p>
          <a:p>
            <a:r>
              <a:rPr lang="en-US" dirty="0"/>
              <a:t>Mark 16:16 "He who believes </a:t>
            </a:r>
            <a:r>
              <a:rPr lang="en-US" b="1" u="sng" dirty="0"/>
              <a:t>and is baptized </a:t>
            </a:r>
          </a:p>
          <a:p>
            <a:r>
              <a:rPr lang="en-US" dirty="0"/>
              <a:t>Matthew 28:19 "Go therefore and make disciples of all the nations, </a:t>
            </a:r>
            <a:r>
              <a:rPr lang="en-US" b="1" u="sng" dirty="0"/>
              <a:t>baptizing them in the name of the Father and of the Son and of the Holy Spirit,</a:t>
            </a:r>
          </a:p>
          <a:p>
            <a:r>
              <a:rPr lang="en-US" dirty="0"/>
              <a:t>6. Shall be saved</a:t>
            </a:r>
            <a:endParaRPr lang="en-US" b="1" dirty="0"/>
          </a:p>
          <a:p>
            <a:r>
              <a:rPr lang="en-US" dirty="0"/>
              <a:t>Mark 16:16</a:t>
            </a:r>
            <a:r>
              <a:rPr lang="en-US" baseline="0" dirty="0"/>
              <a:t> </a:t>
            </a:r>
            <a:r>
              <a:rPr lang="en-US" dirty="0"/>
              <a:t>"He who believes and is baptized </a:t>
            </a:r>
            <a:r>
              <a:rPr lang="en-US" b="1" u="sng" dirty="0"/>
              <a:t>will be saved</a:t>
            </a:r>
            <a:r>
              <a:rPr lang="en-US" dirty="0"/>
              <a:t>; </a:t>
            </a:r>
          </a:p>
          <a:p>
            <a:r>
              <a:rPr lang="en-US" dirty="0"/>
              <a:t>Luke 24:47  "and that repentance and </a:t>
            </a:r>
            <a:r>
              <a:rPr lang="en-US" b="1" u="sng" dirty="0"/>
              <a:t>remission of sins </a:t>
            </a:r>
            <a:r>
              <a:rPr lang="en-US" dirty="0"/>
              <a:t>should be preached in His name to all nations, beginning at Jerusalem.</a:t>
            </a:r>
          </a:p>
        </p:txBody>
      </p:sp>
    </p:spTree>
    <p:extLst>
      <p:ext uri="{BB962C8B-B14F-4D97-AF65-F5344CB8AC3E}">
        <p14:creationId xmlns:p14="http://schemas.microsoft.com/office/powerpoint/2010/main" val="241383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D6748-3909-453A-83EB-34943CCC195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13C671D-F468-4B55-AF4D-6014E9E848B1}"/>
              </a:ext>
            </a:extLst>
          </p:cNvPr>
          <p:cNvSpPr>
            <a:spLocks noGrp="1"/>
          </p:cNvSpPr>
          <p:nvPr>
            <p:ph idx="1"/>
          </p:nvPr>
        </p:nvSpPr>
        <p:spPr/>
        <p:txBody>
          <a:bodyPr/>
          <a:lstStyle/>
          <a:p>
            <a:r>
              <a:rPr lang="en-US" dirty="0"/>
              <a:t>7. Teaching them to observe all things I say to you</a:t>
            </a:r>
            <a:endParaRPr lang="en-US" b="1" dirty="0"/>
          </a:p>
          <a:p>
            <a:r>
              <a:rPr lang="en-US" dirty="0"/>
              <a:t>Matthew 28:20 "</a:t>
            </a:r>
            <a:r>
              <a:rPr lang="en-US" b="1" u="sng" dirty="0"/>
              <a:t>teaching them to observe all things that I have commanded you;</a:t>
            </a:r>
            <a:r>
              <a:rPr lang="en-US" dirty="0"/>
              <a:t> and lo, I am with you always, even to the end of the age." Amen.</a:t>
            </a:r>
          </a:p>
          <a:p>
            <a:r>
              <a:rPr lang="en-US" dirty="0"/>
              <a:t>8. He who does not believe will be lost</a:t>
            </a:r>
            <a:endParaRPr lang="en-US" b="1" dirty="0"/>
          </a:p>
          <a:p>
            <a:r>
              <a:rPr lang="en-US" dirty="0"/>
              <a:t>Mark 16:16 "He who believes and is baptized will be saved; </a:t>
            </a:r>
            <a:r>
              <a:rPr lang="en-US" b="1" u="sng" dirty="0"/>
              <a:t>but he who does not believe will be condemned</a:t>
            </a:r>
            <a:r>
              <a:rPr lang="en-US" dirty="0"/>
              <a:t>.</a:t>
            </a:r>
          </a:p>
          <a:p>
            <a:endParaRPr lang="en-US" dirty="0"/>
          </a:p>
        </p:txBody>
      </p:sp>
    </p:spTree>
    <p:extLst>
      <p:ext uri="{BB962C8B-B14F-4D97-AF65-F5344CB8AC3E}">
        <p14:creationId xmlns:p14="http://schemas.microsoft.com/office/powerpoint/2010/main" val="239607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A7984-93E2-4782-B18B-779E2C545CF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97EAE48-C455-42EA-9514-3133CED5490D}"/>
              </a:ext>
            </a:extLst>
          </p:cNvPr>
          <p:cNvSpPr>
            <a:spLocks noGrp="1"/>
          </p:cNvSpPr>
          <p:nvPr>
            <p:ph idx="1"/>
          </p:nvPr>
        </p:nvSpPr>
        <p:spPr/>
        <p:txBody>
          <a:bodyPr/>
          <a:lstStyle/>
          <a:p>
            <a:r>
              <a:rPr lang="en-US" b="1" dirty="0"/>
              <a:t>E) Many infallible proofs</a:t>
            </a:r>
            <a:endParaRPr lang="en-US" dirty="0"/>
          </a:p>
          <a:p>
            <a:r>
              <a:rPr lang="en-US" dirty="0"/>
              <a:t>1. Infallible- without any doubt, can not be disputed. </a:t>
            </a:r>
          </a:p>
          <a:p>
            <a:r>
              <a:rPr lang="en-US" dirty="0"/>
              <a:t>2. Proofs- evidence provided to prove a point. </a:t>
            </a:r>
          </a:p>
          <a:p>
            <a:r>
              <a:rPr lang="en-US" dirty="0"/>
              <a:t>reputations ruined, cast out of Jewish society, hated, hunted down, imprisoned, and killed</a:t>
            </a:r>
          </a:p>
          <a:p>
            <a:r>
              <a:rPr lang="en-US" dirty="0"/>
              <a:t>At one time every Christian had to be convinced as to the truthfulness of the accounts in Acts.</a:t>
            </a:r>
          </a:p>
        </p:txBody>
      </p:sp>
    </p:spTree>
    <p:extLst>
      <p:ext uri="{BB962C8B-B14F-4D97-AF65-F5344CB8AC3E}">
        <p14:creationId xmlns:p14="http://schemas.microsoft.com/office/powerpoint/2010/main" val="184771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3AB3D-A752-4318-A08E-A31BEE2F67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99EAA9-D498-410E-949C-B4A8ED53E515}"/>
              </a:ext>
            </a:extLst>
          </p:cNvPr>
          <p:cNvSpPr>
            <a:spLocks noGrp="1"/>
          </p:cNvSpPr>
          <p:nvPr>
            <p:ph idx="1"/>
          </p:nvPr>
        </p:nvSpPr>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F) The Holy Spirit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1. John’s baptism was one of preparation.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2. Jesus promised the coming of the Holy Spirit. </a:t>
            </a: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Luke 3:16 John answered, saying to all, "I indeed baptize you with water; but One mightier than I is coming, whose sandal strap I am not worthy to loose. He will baptize you with the Holy Spirit and fire.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90944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770C7-C1AB-4CDE-A1CF-A5C1BC81B16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54DAE07-0F04-4D02-9457-8270A2728062}"/>
              </a:ext>
            </a:extLst>
          </p:cNvPr>
          <p:cNvSpPr>
            <a:spLocks noGrp="1"/>
          </p:cNvSpPr>
          <p:nvPr>
            <p:ph idx="1"/>
          </p:nvPr>
        </p:nvSpPr>
        <p:spPr/>
        <p:txBody>
          <a:bodyPr/>
          <a:lstStyle/>
          <a:p>
            <a:r>
              <a:rPr lang="en-US" b="1" dirty="0"/>
              <a:t> Acts 1:4-5  And being assembled together with them, He commanded them not to depart from Jerusalem, but to wait for the Promise of the Father, "which," He said, "you have heard from Me; 5 "for John truly baptized with water, but you shall be baptized with the Holy Spirit not many days from now."</a:t>
            </a:r>
            <a:endParaRPr lang="en-US" dirty="0"/>
          </a:p>
          <a:p>
            <a:r>
              <a:rPr lang="en-US" dirty="0"/>
              <a:t>The baptism of the Holy Spirit had not occurred yet, still future event. </a:t>
            </a:r>
          </a:p>
          <a:p>
            <a:r>
              <a:rPr lang="en-US" dirty="0"/>
              <a:t>The kingdom and the Holy Spirit baptism were connected. </a:t>
            </a:r>
          </a:p>
          <a:p>
            <a:endParaRPr lang="en-US" dirty="0"/>
          </a:p>
        </p:txBody>
      </p:sp>
    </p:spTree>
    <p:extLst>
      <p:ext uri="{BB962C8B-B14F-4D97-AF65-F5344CB8AC3E}">
        <p14:creationId xmlns:p14="http://schemas.microsoft.com/office/powerpoint/2010/main" val="137864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D4483-56DE-416B-AF82-0B37CE2471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2A14C3-91C4-4B37-B0EA-7B94F6E8AFE4}"/>
              </a:ext>
            </a:extLst>
          </p:cNvPr>
          <p:cNvSpPr>
            <a:spLocks noGrp="1"/>
          </p:cNvSpPr>
          <p:nvPr>
            <p:ph idx="1"/>
          </p:nvPr>
        </p:nvSpPr>
        <p:spPr/>
        <p:txBody>
          <a:bodyPr>
            <a:normAutofit/>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G) The kingdom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Acts 1:6 Therefore, when they had come together, they asked Him, saying, "Lord, will You at this time restore the kingdom to Israel?"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1. They still believed the kingdom was going to be “restored” referring back to the earlier kingdom of Israel. </a:t>
            </a:r>
          </a:p>
          <a:p>
            <a:pPr marL="0" marR="0">
              <a:lnSpc>
                <a:spcPct val="107000"/>
              </a:lnSpc>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John 18:36 Jesus answered, "</a:t>
            </a:r>
            <a:r>
              <a:rPr lang="en-US" b="1" u="sng" dirty="0">
                <a:effectLst/>
                <a:latin typeface="Calibri" panose="020F0502020204030204" pitchFamily="34" charset="0"/>
                <a:ea typeface="Calibri" panose="020F0502020204030204" pitchFamily="34" charset="0"/>
                <a:cs typeface="Times New Roman" panose="02020603050405020304" pitchFamily="18" charset="0"/>
              </a:rPr>
              <a:t>My kingdom is not of this world</a:t>
            </a:r>
            <a:r>
              <a:rPr lang="en-US" dirty="0">
                <a:effectLst/>
                <a:latin typeface="Calibri" panose="020F0502020204030204" pitchFamily="34" charset="0"/>
                <a:ea typeface="Calibri" panose="020F0502020204030204" pitchFamily="34" charset="0"/>
                <a:cs typeface="Times New Roman" panose="02020603050405020304" pitchFamily="18" charset="0"/>
              </a:rPr>
              <a:t>. If My kingdom were of this world, My servants would fight, so that I should not be delivered to the Jews; but now My kingdom is not from here."</a:t>
            </a:r>
          </a:p>
          <a:p>
            <a:endParaRPr lang="en-US" dirty="0"/>
          </a:p>
        </p:txBody>
      </p:sp>
    </p:spTree>
    <p:extLst>
      <p:ext uri="{BB962C8B-B14F-4D97-AF65-F5344CB8AC3E}">
        <p14:creationId xmlns:p14="http://schemas.microsoft.com/office/powerpoint/2010/main" val="236180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739D4-8404-4EA4-9142-6375850629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5D2E1B-F78C-43E4-8566-19DE3B6BDB5F}"/>
              </a:ext>
            </a:extLst>
          </p:cNvPr>
          <p:cNvSpPr>
            <a:spLocks noGrp="1"/>
          </p:cNvSpPr>
          <p:nvPr>
            <p:ph idx="1"/>
          </p:nvPr>
        </p:nvSpPr>
        <p:spPr/>
        <p:txBody>
          <a:bodyPr/>
          <a:lstStyle/>
          <a:p>
            <a:r>
              <a:rPr lang="en-US" dirty="0"/>
              <a:t>The Jews had often wondered </a:t>
            </a:r>
            <a:r>
              <a:rPr lang="en-US" dirty="0" err="1"/>
              <a:t>aboutthe</a:t>
            </a:r>
            <a:r>
              <a:rPr lang="en-US" dirty="0"/>
              <a:t> timing of the kingdom. </a:t>
            </a:r>
          </a:p>
          <a:p>
            <a:r>
              <a:rPr lang="en-US" b="1" dirty="0"/>
              <a:t>Acts 1:7  And He said to them, "It is not for you to know times or seasons which the Father has put in His own authority.</a:t>
            </a:r>
            <a:endParaRPr lang="en-US" dirty="0"/>
          </a:p>
          <a:p>
            <a:r>
              <a:rPr lang="en-US" dirty="0"/>
              <a:t>The timing was always under God’s control. </a:t>
            </a:r>
          </a:p>
          <a:p>
            <a:endParaRPr lang="en-US" dirty="0"/>
          </a:p>
        </p:txBody>
      </p:sp>
    </p:spTree>
    <p:extLst>
      <p:ext uri="{BB962C8B-B14F-4D97-AF65-F5344CB8AC3E}">
        <p14:creationId xmlns:p14="http://schemas.microsoft.com/office/powerpoint/2010/main" val="2691478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09C6-E571-4A42-B1A3-CFC07A10CC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FDB73B-5354-42F1-BF0A-DF72E95DE326}"/>
              </a:ext>
            </a:extLst>
          </p:cNvPr>
          <p:cNvSpPr>
            <a:spLocks noGrp="1"/>
          </p:cNvSpPr>
          <p:nvPr>
            <p:ph idx="1"/>
          </p:nvPr>
        </p:nvSpPr>
        <p:spPr/>
        <p:txBody>
          <a:bodyPr>
            <a:normAutofit fontScale="92500"/>
          </a:bodyPr>
          <a:lstStyle/>
          <a:p>
            <a:r>
              <a:rPr lang="en-US" b="1" dirty="0"/>
              <a:t>H) Being witnesses </a:t>
            </a:r>
            <a:endParaRPr lang="en-US" dirty="0"/>
          </a:p>
          <a:p>
            <a:r>
              <a:rPr lang="en-US" b="1" dirty="0"/>
              <a:t>Acts 1:8 "But you shall receive power when the Holy Spirit has come upon you; </a:t>
            </a:r>
            <a:r>
              <a:rPr lang="en-US" b="1" i="1" u="sng" dirty="0"/>
              <a:t>and you shall be witnesses to Me </a:t>
            </a:r>
            <a:r>
              <a:rPr lang="en-US" b="1" dirty="0"/>
              <a:t>in </a:t>
            </a:r>
            <a:r>
              <a:rPr lang="en-US" b="1" u="sng" dirty="0"/>
              <a:t>Jerusalem</a:t>
            </a:r>
            <a:r>
              <a:rPr lang="en-US" b="1" dirty="0"/>
              <a:t>, and in all </a:t>
            </a:r>
            <a:r>
              <a:rPr lang="en-US" b="1" u="sng" dirty="0"/>
              <a:t>Judea</a:t>
            </a:r>
            <a:r>
              <a:rPr lang="en-US" b="1" dirty="0"/>
              <a:t> and </a:t>
            </a:r>
            <a:r>
              <a:rPr lang="en-US" b="1" u="sng" dirty="0"/>
              <a:t>Samaria</a:t>
            </a:r>
            <a:r>
              <a:rPr lang="en-US" b="1" dirty="0"/>
              <a:t>, and </a:t>
            </a:r>
            <a:r>
              <a:rPr lang="en-US" b="1" u="sng" dirty="0"/>
              <a:t>to the end of the earth</a:t>
            </a:r>
            <a:r>
              <a:rPr lang="en-US" b="1" dirty="0"/>
              <a:t>."</a:t>
            </a:r>
            <a:endParaRPr lang="en-US" dirty="0"/>
          </a:p>
          <a:p>
            <a:r>
              <a:rPr lang="en-US" dirty="0"/>
              <a:t>Jesus prohibited His disciples from telling the crowd He was the Messiah.</a:t>
            </a:r>
          </a:p>
          <a:p>
            <a:r>
              <a:rPr lang="en-US" dirty="0"/>
              <a:t> </a:t>
            </a:r>
            <a:r>
              <a:rPr lang="en-US" b="1" dirty="0"/>
              <a:t>Matthew 16:20 Then He commanded His disciples that they should tell no one that He was Jesus the Christ.</a:t>
            </a:r>
            <a:endParaRPr lang="en-US" dirty="0"/>
          </a:p>
          <a:p>
            <a:r>
              <a:rPr lang="en-US" b="1" dirty="0"/>
              <a:t>Matthew 17:9 Now as they came down from the mountain, Jesus commanded them, saying, "Tell the vision to no one until the Son of Man is risen from the dead</a:t>
            </a:r>
            <a:r>
              <a:rPr lang="en-US" dirty="0"/>
              <a:t>."</a:t>
            </a:r>
          </a:p>
          <a:p>
            <a:endParaRPr lang="en-US" dirty="0"/>
          </a:p>
        </p:txBody>
      </p:sp>
    </p:spTree>
    <p:extLst>
      <p:ext uri="{BB962C8B-B14F-4D97-AF65-F5344CB8AC3E}">
        <p14:creationId xmlns:p14="http://schemas.microsoft.com/office/powerpoint/2010/main" val="69700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F8E46-D02B-4128-B28F-4D916A4E9BD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F82E07-1CCF-4CC8-9001-3EA8F1FE85B3}"/>
              </a:ext>
            </a:extLst>
          </p:cNvPr>
          <p:cNvSpPr>
            <a:spLocks noGrp="1"/>
          </p:cNvSpPr>
          <p:nvPr>
            <p:ph idx="1"/>
          </p:nvPr>
        </p:nvSpPr>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I) Jesus’ ascension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Acts 1:9  Now when He had spoken these things, while they watched, He was taken up, and a cloud received Him out of their sight.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dirty="0">
                <a:effectLst/>
                <a:latin typeface="Arial" panose="020B0604020202020204" pitchFamily="34" charset="0"/>
                <a:ea typeface="Calibri" panose="020F0502020204030204" pitchFamily="34" charset="0"/>
              </a:rPr>
              <a:t>Imagine being there and seeing Jesus as He was lifted up toward the heavens. </a:t>
            </a:r>
          </a:p>
          <a:p>
            <a:r>
              <a:rPr lang="en-US" dirty="0"/>
              <a:t>This was the last time they (or anyone else) would see Jesus until His return. </a:t>
            </a:r>
          </a:p>
        </p:txBody>
      </p:sp>
    </p:spTree>
    <p:extLst>
      <p:ext uri="{BB962C8B-B14F-4D97-AF65-F5344CB8AC3E}">
        <p14:creationId xmlns:p14="http://schemas.microsoft.com/office/powerpoint/2010/main" val="3574362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6D042-AE0C-4842-8F21-B335F3E7AE3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67AB31-F593-4B50-B644-F435C4EA9EAE}"/>
              </a:ext>
            </a:extLst>
          </p:cNvPr>
          <p:cNvSpPr>
            <a:spLocks noGrp="1"/>
          </p:cNvSpPr>
          <p:nvPr>
            <p:ph idx="1"/>
          </p:nvPr>
        </p:nvSpPr>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J) The message of the angels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Acts 1:10 And while they looked steadfastly toward heaven as He went up, behold, two men stood by them in white apparel, 11 who also said, "Men of Galilee, why do you stand gazing up into heaven? This same Jesus, who was taken up from you into heaven, will so come in like manner as you saw Him go into heaven."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4889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37FB3-5211-4E21-87F3-0741618FD5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CB8B2A0-5224-4C2D-809B-FD027E74BC17}"/>
              </a:ext>
            </a:extLst>
          </p:cNvPr>
          <p:cNvSpPr>
            <a:spLocks noGrp="1"/>
          </p:cNvSpPr>
          <p:nvPr>
            <p:ph idx="1"/>
          </p:nvPr>
        </p:nvSpPr>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A) Luke wrote the Book of Luke &amp; Acts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1. </a:t>
            </a:r>
            <a:r>
              <a:rPr lang="en-US" sz="2800" b="1" dirty="0">
                <a:effectLst/>
                <a:latin typeface="Arial" panose="020B0604020202020204" pitchFamily="34" charset="0"/>
                <a:ea typeface="Calibri" panose="020F0502020204030204" pitchFamily="34" charset="0"/>
                <a:cs typeface="Times New Roman" panose="02020603050405020304" pitchFamily="18" charset="0"/>
              </a:rPr>
              <a:t>Acts 1:1  The former account I made, O Theophilus, of all that Jesus began both to do and teach,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dirty="0">
                <a:effectLst/>
                <a:latin typeface="Arial" panose="020B0604020202020204" pitchFamily="34" charset="0"/>
                <a:ea typeface="Calibri" panose="020F0502020204030204" pitchFamily="34" charset="0"/>
              </a:rPr>
              <a:t>2. Theophilus – “lover of God” or “most excellent one” </a:t>
            </a:r>
          </a:p>
          <a:p>
            <a:r>
              <a:rPr lang="en-US" dirty="0"/>
              <a:t>3. The Gospel of Luke covers the birth of John and Jesus and ends with the “Great Commission” </a:t>
            </a:r>
          </a:p>
          <a:p>
            <a:endParaRPr lang="en-US" dirty="0"/>
          </a:p>
        </p:txBody>
      </p:sp>
    </p:spTree>
    <p:extLst>
      <p:ext uri="{BB962C8B-B14F-4D97-AF65-F5344CB8AC3E}">
        <p14:creationId xmlns:p14="http://schemas.microsoft.com/office/powerpoint/2010/main" val="169445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11B4B-E28C-4ADE-B418-0C0F9E45A92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00641E-A5C2-4CBE-BA70-550ECFB01CF6}"/>
              </a:ext>
            </a:extLst>
          </p:cNvPr>
          <p:cNvSpPr>
            <a:spLocks noGrp="1"/>
          </p:cNvSpPr>
          <p:nvPr>
            <p:ph idx="1"/>
          </p:nvPr>
        </p:nvSpPr>
        <p:spPr/>
        <p:txBody>
          <a:bodyPr/>
          <a:lstStyle/>
          <a:p>
            <a:r>
              <a:rPr lang="en-US" dirty="0"/>
              <a:t>They had task to do- go to Jerusalem, select someone to take Judas’ place, wait for the coming of the Holy Spirit, preach the Gospel, go to other places, etc. </a:t>
            </a:r>
          </a:p>
          <a:p>
            <a:r>
              <a:rPr lang="en-US" dirty="0"/>
              <a:t>What would the angels say to us today?</a:t>
            </a:r>
          </a:p>
          <a:p>
            <a:r>
              <a:rPr lang="en-US" dirty="0"/>
              <a:t>Obey the Gospel of Christ</a:t>
            </a:r>
          </a:p>
          <a:p>
            <a:r>
              <a:rPr lang="en-US" dirty="0"/>
              <a:t>Learn </a:t>
            </a:r>
          </a:p>
          <a:p>
            <a:r>
              <a:rPr lang="en-US" dirty="0"/>
              <a:t>Grow</a:t>
            </a:r>
          </a:p>
          <a:p>
            <a:r>
              <a:rPr lang="en-US" dirty="0"/>
              <a:t>Preach to the lost </a:t>
            </a:r>
          </a:p>
          <a:p>
            <a:endParaRPr lang="en-US" dirty="0"/>
          </a:p>
        </p:txBody>
      </p:sp>
    </p:spTree>
    <p:extLst>
      <p:ext uri="{BB962C8B-B14F-4D97-AF65-F5344CB8AC3E}">
        <p14:creationId xmlns:p14="http://schemas.microsoft.com/office/powerpoint/2010/main" val="3433038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F1625-FF9A-4B28-901E-17EC93F5A7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BA3492-9164-4041-9D09-8646B28863B8}"/>
              </a:ext>
            </a:extLst>
          </p:cNvPr>
          <p:cNvSpPr>
            <a:spLocks noGrp="1"/>
          </p:cNvSpPr>
          <p:nvPr>
            <p:ph idx="1"/>
          </p:nvPr>
        </p:nvSpPr>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Luke 1:1 Inasmuch as many have taken in hand to set in order a narrative of those things which have been fulfilled among us, 2 just as those who from the beginning were eyewitnesses and ministers of the word delivered them to us, 3 it seemed good to me also, having had perfect understanding of all things from the very first, to write to you an orderly account, most excellent Theophilus,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0539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301D3-E196-4B9C-AB4D-DC81A43677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6C20A2-2708-44CB-973F-A5295D2D55B4}"/>
              </a:ext>
            </a:extLst>
          </p:cNvPr>
          <p:cNvSpPr>
            <a:spLocks noGrp="1"/>
          </p:cNvSpPr>
          <p:nvPr>
            <p:ph idx="1"/>
          </p:nvPr>
        </p:nvSpPr>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B) When Acts Begins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Acts 1:2 until the day in which He was taken up, after He through the Holy Spirit had given commandments to the apostles whom He had chosen, 3 to whom He also presented Himself alive after His suffering by many infallible proofs, being seen by them during forty days and speaking of the things pertaining to the kingdom of God.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200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D847B-1A94-4D87-B4CC-52DBD26BA7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B55D8B-D94D-4A58-8AAA-838FFCA70960}"/>
              </a:ext>
            </a:extLst>
          </p:cNvPr>
          <p:cNvSpPr>
            <a:spLocks noGrp="1"/>
          </p:cNvSpPr>
          <p:nvPr>
            <p:ph idx="1"/>
          </p:nvPr>
        </p:nvSpPr>
        <p:spPr/>
        <p:txBody>
          <a:bodyPr/>
          <a:lstStyle/>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a. He appeared to numerous people on the day of His resurrection. Mary Magdalene, Peter, etc.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b. Appeared to the disciples in John 20 (Thomas as absent)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c. Appeared a week later when Thomas was present.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d. At the Sea of Galilee, John 21.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e. On the Mount, Matthew 28.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f. Over 500, 1 Corinthians 15.7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0247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E7205-B0C7-424B-9641-50AC71A1B39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073BE03-FF77-4EB8-9FB0-3C5CB3FD53BE}"/>
              </a:ext>
            </a:extLst>
          </p:cNvPr>
          <p:cNvSpPr>
            <a:spLocks noGrp="1"/>
          </p:cNvSpPr>
          <p:nvPr>
            <p:ph idx="1"/>
          </p:nvPr>
        </p:nvSpPr>
        <p:spPr/>
        <p:txBody>
          <a:bodyPr/>
          <a:lstStyle/>
          <a:p>
            <a:r>
              <a:rPr lang="en-US" b="1" dirty="0"/>
              <a:t>C) Given commands – the Great Commission</a:t>
            </a:r>
            <a:endParaRPr lang="en-US" dirty="0"/>
          </a:p>
          <a:p>
            <a:endParaRPr lang="en-US" dirty="0"/>
          </a:p>
        </p:txBody>
      </p:sp>
    </p:spTree>
    <p:extLst>
      <p:ext uri="{BB962C8B-B14F-4D97-AF65-F5344CB8AC3E}">
        <p14:creationId xmlns:p14="http://schemas.microsoft.com/office/powerpoint/2010/main" val="2808582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9F059-2493-41E1-B896-0F154CDEF98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C25F4A5-C011-46D7-91FF-B30C20104A4E}"/>
              </a:ext>
            </a:extLst>
          </p:cNvPr>
          <p:cNvSpPr>
            <a:spLocks noGrp="1"/>
          </p:cNvSpPr>
          <p:nvPr>
            <p:ph idx="1"/>
          </p:nvPr>
        </p:nvSpPr>
        <p:spPr/>
        <p:txBody>
          <a:bodyPr>
            <a:normAutofit lnSpcReduction="10000"/>
          </a:bodyPr>
          <a:lstStyle/>
          <a:p>
            <a:r>
              <a:rPr lang="en-US" dirty="0"/>
              <a:t>Matthew 28:18 And Jesus came and spoke to them, saying, "All authority has been given to Me in heaven and on earth. 19 "Go therefore and make disciples of all the nations, baptizing them in the name of the Father and of the Son and of the Holy Spirit, 20 "teaching them to observe all things that I have commanded you; and lo, I am with you always, even to the end of the age." Amen.</a:t>
            </a:r>
          </a:p>
          <a:p>
            <a:r>
              <a:rPr lang="en-US" dirty="0"/>
              <a:t>Mark 16:15 And He said to them, "Go into all the world and preach the gospel to every creature. 16 "He who believes and is baptized will be saved; but he who does not believe will be condemned.</a:t>
            </a:r>
          </a:p>
          <a:p>
            <a:r>
              <a:rPr lang="en-US" dirty="0"/>
              <a:t>Luke 24:47 "and that repentance and remission of sins should be preached in His name to all nations, beginning at Jerusalem.</a:t>
            </a:r>
          </a:p>
        </p:txBody>
      </p:sp>
    </p:spTree>
    <p:extLst>
      <p:ext uri="{BB962C8B-B14F-4D97-AF65-F5344CB8AC3E}">
        <p14:creationId xmlns:p14="http://schemas.microsoft.com/office/powerpoint/2010/main" val="96022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3D31D-D094-4575-8C0B-AA84170D55B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1A5F26C-979E-476E-8A72-DDEEC7CC4598}"/>
              </a:ext>
            </a:extLst>
          </p:cNvPr>
          <p:cNvSpPr>
            <a:spLocks noGrp="1"/>
          </p:cNvSpPr>
          <p:nvPr>
            <p:ph idx="1"/>
          </p:nvPr>
        </p:nvSpPr>
        <p:spPr/>
        <p:txBody>
          <a:bodyPr>
            <a:normAutofit/>
          </a:bodyPr>
          <a:lstStyle/>
          <a:p>
            <a:r>
              <a:rPr lang="en-US" b="1" dirty="0"/>
              <a:t>C) Given commands – the Great Commission</a:t>
            </a:r>
            <a:endParaRPr lang="en-US" dirty="0"/>
          </a:p>
          <a:p>
            <a:r>
              <a:rPr lang="en-US" dirty="0"/>
              <a:t>1. Preach the Gospel to every creature</a:t>
            </a:r>
            <a:endParaRPr lang="en-US" b="1" dirty="0"/>
          </a:p>
          <a:p>
            <a:r>
              <a:rPr lang="en-US" dirty="0"/>
              <a:t>Mark 16:15 And He said to them, "</a:t>
            </a:r>
            <a:r>
              <a:rPr lang="en-US" b="1" u="sng" dirty="0"/>
              <a:t>Go into all the world and preach the gospel to every creature</a:t>
            </a:r>
            <a:r>
              <a:rPr lang="en-US" dirty="0"/>
              <a:t>.</a:t>
            </a:r>
          </a:p>
          <a:p>
            <a:r>
              <a:rPr lang="en-US" dirty="0"/>
              <a:t>2. Make disciples of all nations</a:t>
            </a:r>
            <a:endParaRPr lang="en-US" b="1" dirty="0"/>
          </a:p>
          <a:p>
            <a:r>
              <a:rPr lang="en-US" dirty="0"/>
              <a:t>Matthew 28:19 "</a:t>
            </a:r>
            <a:r>
              <a:rPr lang="en-US" b="1" u="sng" dirty="0"/>
              <a:t>Go therefore and make disciples of all the nations</a:t>
            </a:r>
            <a:r>
              <a:rPr lang="en-US" dirty="0"/>
              <a:t>,</a:t>
            </a:r>
          </a:p>
        </p:txBody>
      </p:sp>
    </p:spTree>
    <p:extLst>
      <p:ext uri="{BB962C8B-B14F-4D97-AF65-F5344CB8AC3E}">
        <p14:creationId xmlns:p14="http://schemas.microsoft.com/office/powerpoint/2010/main" val="1723240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76EAD-A90D-418E-8E82-8DC7650102C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2FB2166-1D23-425E-B5CE-29E24DFB9429}"/>
              </a:ext>
            </a:extLst>
          </p:cNvPr>
          <p:cNvSpPr>
            <a:spLocks noGrp="1"/>
          </p:cNvSpPr>
          <p:nvPr>
            <p:ph idx="1"/>
          </p:nvPr>
        </p:nvSpPr>
        <p:spPr/>
        <p:txBody>
          <a:bodyPr>
            <a:normAutofit/>
          </a:bodyPr>
          <a:lstStyle/>
          <a:p>
            <a:r>
              <a:rPr lang="en-US" dirty="0"/>
              <a:t>3. He who believes</a:t>
            </a:r>
            <a:endParaRPr lang="en-US" b="1" dirty="0"/>
          </a:p>
          <a:p>
            <a:r>
              <a:rPr lang="en-US" dirty="0"/>
              <a:t>Mark 16:16 "</a:t>
            </a:r>
            <a:r>
              <a:rPr lang="en-US" b="1" u="sng" dirty="0"/>
              <a:t>He who believes </a:t>
            </a:r>
          </a:p>
          <a:p>
            <a:r>
              <a:rPr lang="en-US" dirty="0"/>
              <a:t>4. Repentance was preached</a:t>
            </a:r>
            <a:endParaRPr lang="en-US" b="1" dirty="0"/>
          </a:p>
          <a:p>
            <a:r>
              <a:rPr lang="en-US" dirty="0"/>
              <a:t>Luke 24:47  "and that </a:t>
            </a:r>
            <a:r>
              <a:rPr lang="en-US" b="1" u="sng" dirty="0"/>
              <a:t>repentance </a:t>
            </a:r>
            <a:r>
              <a:rPr lang="en-US" b="1" dirty="0"/>
              <a:t>….</a:t>
            </a:r>
            <a:r>
              <a:rPr lang="en-US" b="1" u="sng" dirty="0"/>
              <a:t>preached in His name to all nations</a:t>
            </a:r>
            <a:r>
              <a:rPr lang="en-US" dirty="0"/>
              <a:t>, beginning at Jerusalem.</a:t>
            </a:r>
          </a:p>
        </p:txBody>
      </p:sp>
    </p:spTree>
    <p:extLst>
      <p:ext uri="{BB962C8B-B14F-4D97-AF65-F5344CB8AC3E}">
        <p14:creationId xmlns:p14="http://schemas.microsoft.com/office/powerpoint/2010/main" val="40025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1412</Words>
  <Application>Microsoft Office PowerPoint</Application>
  <PresentationFormat>Widescreen</PresentationFormat>
  <Paragraphs>72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Tucker</dc:creator>
  <cp:lastModifiedBy>Dennis Tucker</cp:lastModifiedBy>
  <cp:revision>6</cp:revision>
  <dcterms:created xsi:type="dcterms:W3CDTF">2020-07-22T21:41:06Z</dcterms:created>
  <dcterms:modified xsi:type="dcterms:W3CDTF">2020-08-02T12:21:14Z</dcterms:modified>
</cp:coreProperties>
</file>