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9" r:id="rId14"/>
    <p:sldId id="268"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E1BF2-D9B6-49E8-BFEB-3277CF6F6E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F100A8-C698-4972-A9BE-D5D76D3F9C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A7C68C7-8FB4-42B0-814E-6654462B3B29}"/>
              </a:ext>
            </a:extLst>
          </p:cNvPr>
          <p:cNvSpPr>
            <a:spLocks noGrp="1"/>
          </p:cNvSpPr>
          <p:nvPr>
            <p:ph type="dt" sz="half" idx="10"/>
          </p:nvPr>
        </p:nvSpPr>
        <p:spPr/>
        <p:txBody>
          <a:bodyPr/>
          <a:lstStyle/>
          <a:p>
            <a:fld id="{56A78600-6F05-40B2-845E-EA829147C39E}" type="datetimeFigureOut">
              <a:rPr lang="en-US" smtClean="0"/>
              <a:t>8/23/2020</a:t>
            </a:fld>
            <a:endParaRPr lang="en-US"/>
          </a:p>
        </p:txBody>
      </p:sp>
      <p:sp>
        <p:nvSpPr>
          <p:cNvPr id="5" name="Footer Placeholder 4">
            <a:extLst>
              <a:ext uri="{FF2B5EF4-FFF2-40B4-BE49-F238E27FC236}">
                <a16:creationId xmlns:a16="http://schemas.microsoft.com/office/drawing/2014/main" id="{03BA519C-8FE4-4D7C-9619-DE80FC1712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4E6D3F-C11C-4131-9A27-A799B2F5D4B8}"/>
              </a:ext>
            </a:extLst>
          </p:cNvPr>
          <p:cNvSpPr>
            <a:spLocks noGrp="1"/>
          </p:cNvSpPr>
          <p:nvPr>
            <p:ph type="sldNum" sz="quarter" idx="12"/>
          </p:nvPr>
        </p:nvSpPr>
        <p:spPr/>
        <p:txBody>
          <a:bodyPr/>
          <a:lstStyle/>
          <a:p>
            <a:fld id="{10F568F8-E608-45E9-A32F-6CD118E666D9}" type="slidenum">
              <a:rPr lang="en-US" smtClean="0"/>
              <a:t>‹#›</a:t>
            </a:fld>
            <a:endParaRPr lang="en-US"/>
          </a:p>
        </p:txBody>
      </p:sp>
    </p:spTree>
    <p:extLst>
      <p:ext uri="{BB962C8B-B14F-4D97-AF65-F5344CB8AC3E}">
        <p14:creationId xmlns:p14="http://schemas.microsoft.com/office/powerpoint/2010/main" val="3758521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F4186-A75D-4437-AF9C-EB77B223F9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FB20BB-5D8F-4752-A7FB-EE713416EF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0F4D98-2F1C-4142-A0C2-0ADD4060C867}"/>
              </a:ext>
            </a:extLst>
          </p:cNvPr>
          <p:cNvSpPr>
            <a:spLocks noGrp="1"/>
          </p:cNvSpPr>
          <p:nvPr>
            <p:ph type="dt" sz="half" idx="10"/>
          </p:nvPr>
        </p:nvSpPr>
        <p:spPr/>
        <p:txBody>
          <a:bodyPr/>
          <a:lstStyle/>
          <a:p>
            <a:fld id="{56A78600-6F05-40B2-845E-EA829147C39E}" type="datetimeFigureOut">
              <a:rPr lang="en-US" smtClean="0"/>
              <a:t>8/23/2020</a:t>
            </a:fld>
            <a:endParaRPr lang="en-US"/>
          </a:p>
        </p:txBody>
      </p:sp>
      <p:sp>
        <p:nvSpPr>
          <p:cNvPr id="5" name="Footer Placeholder 4">
            <a:extLst>
              <a:ext uri="{FF2B5EF4-FFF2-40B4-BE49-F238E27FC236}">
                <a16:creationId xmlns:a16="http://schemas.microsoft.com/office/drawing/2014/main" id="{E1FE9CF7-5B9A-4B83-8806-34F928904A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FAF4CD-E4F7-4EFD-A2FD-DF7919BDB34E}"/>
              </a:ext>
            </a:extLst>
          </p:cNvPr>
          <p:cNvSpPr>
            <a:spLocks noGrp="1"/>
          </p:cNvSpPr>
          <p:nvPr>
            <p:ph type="sldNum" sz="quarter" idx="12"/>
          </p:nvPr>
        </p:nvSpPr>
        <p:spPr/>
        <p:txBody>
          <a:bodyPr/>
          <a:lstStyle/>
          <a:p>
            <a:fld id="{10F568F8-E608-45E9-A32F-6CD118E666D9}" type="slidenum">
              <a:rPr lang="en-US" smtClean="0"/>
              <a:t>‹#›</a:t>
            </a:fld>
            <a:endParaRPr lang="en-US"/>
          </a:p>
        </p:txBody>
      </p:sp>
    </p:spTree>
    <p:extLst>
      <p:ext uri="{BB962C8B-B14F-4D97-AF65-F5344CB8AC3E}">
        <p14:creationId xmlns:p14="http://schemas.microsoft.com/office/powerpoint/2010/main" val="2112563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123382-FA85-4817-8940-E9C78D0C16B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EB87D43-6D1B-4296-BF2F-270F1C28590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A48440-3586-4B15-B508-BCD7F0D5F259}"/>
              </a:ext>
            </a:extLst>
          </p:cNvPr>
          <p:cNvSpPr>
            <a:spLocks noGrp="1"/>
          </p:cNvSpPr>
          <p:nvPr>
            <p:ph type="dt" sz="half" idx="10"/>
          </p:nvPr>
        </p:nvSpPr>
        <p:spPr/>
        <p:txBody>
          <a:bodyPr/>
          <a:lstStyle/>
          <a:p>
            <a:fld id="{56A78600-6F05-40B2-845E-EA829147C39E}" type="datetimeFigureOut">
              <a:rPr lang="en-US" smtClean="0"/>
              <a:t>8/23/2020</a:t>
            </a:fld>
            <a:endParaRPr lang="en-US"/>
          </a:p>
        </p:txBody>
      </p:sp>
      <p:sp>
        <p:nvSpPr>
          <p:cNvPr id="5" name="Footer Placeholder 4">
            <a:extLst>
              <a:ext uri="{FF2B5EF4-FFF2-40B4-BE49-F238E27FC236}">
                <a16:creationId xmlns:a16="http://schemas.microsoft.com/office/drawing/2014/main" id="{DB6DAE7A-BE41-42E2-BA9B-6B4F2C284D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D263A4-036C-4C8F-9257-77AFDA001EB0}"/>
              </a:ext>
            </a:extLst>
          </p:cNvPr>
          <p:cNvSpPr>
            <a:spLocks noGrp="1"/>
          </p:cNvSpPr>
          <p:nvPr>
            <p:ph type="sldNum" sz="quarter" idx="12"/>
          </p:nvPr>
        </p:nvSpPr>
        <p:spPr/>
        <p:txBody>
          <a:bodyPr/>
          <a:lstStyle/>
          <a:p>
            <a:fld id="{10F568F8-E608-45E9-A32F-6CD118E666D9}" type="slidenum">
              <a:rPr lang="en-US" smtClean="0"/>
              <a:t>‹#›</a:t>
            </a:fld>
            <a:endParaRPr lang="en-US"/>
          </a:p>
        </p:txBody>
      </p:sp>
    </p:spTree>
    <p:extLst>
      <p:ext uri="{BB962C8B-B14F-4D97-AF65-F5344CB8AC3E}">
        <p14:creationId xmlns:p14="http://schemas.microsoft.com/office/powerpoint/2010/main" val="843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4A0FA-6663-48FA-BE4C-A4CA2A05F5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204DEC-8FCC-4367-9324-5B7EA81D2A4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2BB4C5-E4D5-4FC7-AA5D-AD11A812B373}"/>
              </a:ext>
            </a:extLst>
          </p:cNvPr>
          <p:cNvSpPr>
            <a:spLocks noGrp="1"/>
          </p:cNvSpPr>
          <p:nvPr>
            <p:ph type="dt" sz="half" idx="10"/>
          </p:nvPr>
        </p:nvSpPr>
        <p:spPr/>
        <p:txBody>
          <a:bodyPr/>
          <a:lstStyle/>
          <a:p>
            <a:fld id="{56A78600-6F05-40B2-845E-EA829147C39E}" type="datetimeFigureOut">
              <a:rPr lang="en-US" smtClean="0"/>
              <a:t>8/23/2020</a:t>
            </a:fld>
            <a:endParaRPr lang="en-US"/>
          </a:p>
        </p:txBody>
      </p:sp>
      <p:sp>
        <p:nvSpPr>
          <p:cNvPr id="5" name="Footer Placeholder 4">
            <a:extLst>
              <a:ext uri="{FF2B5EF4-FFF2-40B4-BE49-F238E27FC236}">
                <a16:creationId xmlns:a16="http://schemas.microsoft.com/office/drawing/2014/main" id="{CF820C6F-1BA8-4052-B6D1-99F2D2190F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8519A6-BE98-45A7-B370-CDA0C638F3A2}"/>
              </a:ext>
            </a:extLst>
          </p:cNvPr>
          <p:cNvSpPr>
            <a:spLocks noGrp="1"/>
          </p:cNvSpPr>
          <p:nvPr>
            <p:ph type="sldNum" sz="quarter" idx="12"/>
          </p:nvPr>
        </p:nvSpPr>
        <p:spPr/>
        <p:txBody>
          <a:bodyPr/>
          <a:lstStyle/>
          <a:p>
            <a:fld id="{10F568F8-E608-45E9-A32F-6CD118E666D9}" type="slidenum">
              <a:rPr lang="en-US" smtClean="0"/>
              <a:t>‹#›</a:t>
            </a:fld>
            <a:endParaRPr lang="en-US"/>
          </a:p>
        </p:txBody>
      </p:sp>
    </p:spTree>
    <p:extLst>
      <p:ext uri="{BB962C8B-B14F-4D97-AF65-F5344CB8AC3E}">
        <p14:creationId xmlns:p14="http://schemas.microsoft.com/office/powerpoint/2010/main" val="2847198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D8A27-A6C9-4929-951B-BE129C97FA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53297EE-E00E-41A4-9F4A-8CC6B6C087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37F234-EDB7-407D-8A24-5C8A29D8A527}"/>
              </a:ext>
            </a:extLst>
          </p:cNvPr>
          <p:cNvSpPr>
            <a:spLocks noGrp="1"/>
          </p:cNvSpPr>
          <p:nvPr>
            <p:ph type="dt" sz="half" idx="10"/>
          </p:nvPr>
        </p:nvSpPr>
        <p:spPr/>
        <p:txBody>
          <a:bodyPr/>
          <a:lstStyle/>
          <a:p>
            <a:fld id="{56A78600-6F05-40B2-845E-EA829147C39E}" type="datetimeFigureOut">
              <a:rPr lang="en-US" smtClean="0"/>
              <a:t>8/23/2020</a:t>
            </a:fld>
            <a:endParaRPr lang="en-US"/>
          </a:p>
        </p:txBody>
      </p:sp>
      <p:sp>
        <p:nvSpPr>
          <p:cNvPr id="5" name="Footer Placeholder 4">
            <a:extLst>
              <a:ext uri="{FF2B5EF4-FFF2-40B4-BE49-F238E27FC236}">
                <a16:creationId xmlns:a16="http://schemas.microsoft.com/office/drawing/2014/main" id="{3BA2BC97-8B9D-4CC5-B2F0-A8D1F34F8E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E6B82C-2FCD-4866-BC3F-0C3ADCB29712}"/>
              </a:ext>
            </a:extLst>
          </p:cNvPr>
          <p:cNvSpPr>
            <a:spLocks noGrp="1"/>
          </p:cNvSpPr>
          <p:nvPr>
            <p:ph type="sldNum" sz="quarter" idx="12"/>
          </p:nvPr>
        </p:nvSpPr>
        <p:spPr/>
        <p:txBody>
          <a:bodyPr/>
          <a:lstStyle/>
          <a:p>
            <a:fld id="{10F568F8-E608-45E9-A32F-6CD118E666D9}" type="slidenum">
              <a:rPr lang="en-US" smtClean="0"/>
              <a:t>‹#›</a:t>
            </a:fld>
            <a:endParaRPr lang="en-US"/>
          </a:p>
        </p:txBody>
      </p:sp>
    </p:spTree>
    <p:extLst>
      <p:ext uri="{BB962C8B-B14F-4D97-AF65-F5344CB8AC3E}">
        <p14:creationId xmlns:p14="http://schemas.microsoft.com/office/powerpoint/2010/main" val="444300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74203-74A9-4166-A337-3D0CA42D01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BBAAD7-C9B0-4A8E-9DA7-1D51209F84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BA0CB47-F974-4FB9-A9D1-1F1BC02546E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78C1656-7970-42FC-92B3-13B71135336E}"/>
              </a:ext>
            </a:extLst>
          </p:cNvPr>
          <p:cNvSpPr>
            <a:spLocks noGrp="1"/>
          </p:cNvSpPr>
          <p:nvPr>
            <p:ph type="dt" sz="half" idx="10"/>
          </p:nvPr>
        </p:nvSpPr>
        <p:spPr/>
        <p:txBody>
          <a:bodyPr/>
          <a:lstStyle/>
          <a:p>
            <a:fld id="{56A78600-6F05-40B2-845E-EA829147C39E}" type="datetimeFigureOut">
              <a:rPr lang="en-US" smtClean="0"/>
              <a:t>8/23/2020</a:t>
            </a:fld>
            <a:endParaRPr lang="en-US"/>
          </a:p>
        </p:txBody>
      </p:sp>
      <p:sp>
        <p:nvSpPr>
          <p:cNvPr id="6" name="Footer Placeholder 5">
            <a:extLst>
              <a:ext uri="{FF2B5EF4-FFF2-40B4-BE49-F238E27FC236}">
                <a16:creationId xmlns:a16="http://schemas.microsoft.com/office/drawing/2014/main" id="{1A8D031B-B8BA-46A3-95EE-10BB9A9BFB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9C846B-7AFF-4919-8584-2ADE20D1F8EC}"/>
              </a:ext>
            </a:extLst>
          </p:cNvPr>
          <p:cNvSpPr>
            <a:spLocks noGrp="1"/>
          </p:cNvSpPr>
          <p:nvPr>
            <p:ph type="sldNum" sz="quarter" idx="12"/>
          </p:nvPr>
        </p:nvSpPr>
        <p:spPr/>
        <p:txBody>
          <a:bodyPr/>
          <a:lstStyle/>
          <a:p>
            <a:fld id="{10F568F8-E608-45E9-A32F-6CD118E666D9}" type="slidenum">
              <a:rPr lang="en-US" smtClean="0"/>
              <a:t>‹#›</a:t>
            </a:fld>
            <a:endParaRPr lang="en-US"/>
          </a:p>
        </p:txBody>
      </p:sp>
    </p:spTree>
    <p:extLst>
      <p:ext uri="{BB962C8B-B14F-4D97-AF65-F5344CB8AC3E}">
        <p14:creationId xmlns:p14="http://schemas.microsoft.com/office/powerpoint/2010/main" val="1050011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F9EA9-DCF9-471F-84B4-B4716074D01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B3E6FD-5984-49A2-90D2-C508EB989D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CAC1D4-BF29-4DA9-BD26-902BF14DD6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07DBA31-E5AD-4B79-9228-169035037F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FA62B7B-C6EC-4E3E-997D-1FC61D6D861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4BA3544-182A-413E-9BB6-D00E6A8E73CC}"/>
              </a:ext>
            </a:extLst>
          </p:cNvPr>
          <p:cNvSpPr>
            <a:spLocks noGrp="1"/>
          </p:cNvSpPr>
          <p:nvPr>
            <p:ph type="dt" sz="half" idx="10"/>
          </p:nvPr>
        </p:nvSpPr>
        <p:spPr/>
        <p:txBody>
          <a:bodyPr/>
          <a:lstStyle/>
          <a:p>
            <a:fld id="{56A78600-6F05-40B2-845E-EA829147C39E}" type="datetimeFigureOut">
              <a:rPr lang="en-US" smtClean="0"/>
              <a:t>8/23/2020</a:t>
            </a:fld>
            <a:endParaRPr lang="en-US"/>
          </a:p>
        </p:txBody>
      </p:sp>
      <p:sp>
        <p:nvSpPr>
          <p:cNvPr id="8" name="Footer Placeholder 7">
            <a:extLst>
              <a:ext uri="{FF2B5EF4-FFF2-40B4-BE49-F238E27FC236}">
                <a16:creationId xmlns:a16="http://schemas.microsoft.com/office/drawing/2014/main" id="{84F7F914-D9A2-4590-BE03-045233CF0E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96D8C54-2E29-4D35-B0A7-F6A7B61AB0C9}"/>
              </a:ext>
            </a:extLst>
          </p:cNvPr>
          <p:cNvSpPr>
            <a:spLocks noGrp="1"/>
          </p:cNvSpPr>
          <p:nvPr>
            <p:ph type="sldNum" sz="quarter" idx="12"/>
          </p:nvPr>
        </p:nvSpPr>
        <p:spPr/>
        <p:txBody>
          <a:bodyPr/>
          <a:lstStyle/>
          <a:p>
            <a:fld id="{10F568F8-E608-45E9-A32F-6CD118E666D9}" type="slidenum">
              <a:rPr lang="en-US" smtClean="0"/>
              <a:t>‹#›</a:t>
            </a:fld>
            <a:endParaRPr lang="en-US"/>
          </a:p>
        </p:txBody>
      </p:sp>
    </p:spTree>
    <p:extLst>
      <p:ext uri="{BB962C8B-B14F-4D97-AF65-F5344CB8AC3E}">
        <p14:creationId xmlns:p14="http://schemas.microsoft.com/office/powerpoint/2010/main" val="3322436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E62BD-B191-4A84-BC5E-C2683645B0C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CF27455-4B3F-416B-91E6-92D10BB69D15}"/>
              </a:ext>
            </a:extLst>
          </p:cNvPr>
          <p:cNvSpPr>
            <a:spLocks noGrp="1"/>
          </p:cNvSpPr>
          <p:nvPr>
            <p:ph type="dt" sz="half" idx="10"/>
          </p:nvPr>
        </p:nvSpPr>
        <p:spPr/>
        <p:txBody>
          <a:bodyPr/>
          <a:lstStyle/>
          <a:p>
            <a:fld id="{56A78600-6F05-40B2-845E-EA829147C39E}" type="datetimeFigureOut">
              <a:rPr lang="en-US" smtClean="0"/>
              <a:t>8/23/2020</a:t>
            </a:fld>
            <a:endParaRPr lang="en-US"/>
          </a:p>
        </p:txBody>
      </p:sp>
      <p:sp>
        <p:nvSpPr>
          <p:cNvPr id="4" name="Footer Placeholder 3">
            <a:extLst>
              <a:ext uri="{FF2B5EF4-FFF2-40B4-BE49-F238E27FC236}">
                <a16:creationId xmlns:a16="http://schemas.microsoft.com/office/drawing/2014/main" id="{CAAFE0BB-CA77-4A8C-8CC6-090A3E520B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7635A00-FE0D-470E-AA8D-FC60D456FF7F}"/>
              </a:ext>
            </a:extLst>
          </p:cNvPr>
          <p:cNvSpPr>
            <a:spLocks noGrp="1"/>
          </p:cNvSpPr>
          <p:nvPr>
            <p:ph type="sldNum" sz="quarter" idx="12"/>
          </p:nvPr>
        </p:nvSpPr>
        <p:spPr/>
        <p:txBody>
          <a:bodyPr/>
          <a:lstStyle/>
          <a:p>
            <a:fld id="{10F568F8-E608-45E9-A32F-6CD118E666D9}" type="slidenum">
              <a:rPr lang="en-US" smtClean="0"/>
              <a:t>‹#›</a:t>
            </a:fld>
            <a:endParaRPr lang="en-US"/>
          </a:p>
        </p:txBody>
      </p:sp>
    </p:spTree>
    <p:extLst>
      <p:ext uri="{BB962C8B-B14F-4D97-AF65-F5344CB8AC3E}">
        <p14:creationId xmlns:p14="http://schemas.microsoft.com/office/powerpoint/2010/main" val="1748499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24557A-3195-4BFC-92DB-1DDCF75EDCB0}"/>
              </a:ext>
            </a:extLst>
          </p:cNvPr>
          <p:cNvSpPr>
            <a:spLocks noGrp="1"/>
          </p:cNvSpPr>
          <p:nvPr>
            <p:ph type="dt" sz="half" idx="10"/>
          </p:nvPr>
        </p:nvSpPr>
        <p:spPr/>
        <p:txBody>
          <a:bodyPr/>
          <a:lstStyle/>
          <a:p>
            <a:fld id="{56A78600-6F05-40B2-845E-EA829147C39E}" type="datetimeFigureOut">
              <a:rPr lang="en-US" smtClean="0"/>
              <a:t>8/23/2020</a:t>
            </a:fld>
            <a:endParaRPr lang="en-US"/>
          </a:p>
        </p:txBody>
      </p:sp>
      <p:sp>
        <p:nvSpPr>
          <p:cNvPr id="3" name="Footer Placeholder 2">
            <a:extLst>
              <a:ext uri="{FF2B5EF4-FFF2-40B4-BE49-F238E27FC236}">
                <a16:creationId xmlns:a16="http://schemas.microsoft.com/office/drawing/2014/main" id="{5A760FB2-FC1C-4CE0-BD36-8307BFC4174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6052D12-585D-4BE8-9869-6AFFDE6A7C74}"/>
              </a:ext>
            </a:extLst>
          </p:cNvPr>
          <p:cNvSpPr>
            <a:spLocks noGrp="1"/>
          </p:cNvSpPr>
          <p:nvPr>
            <p:ph type="sldNum" sz="quarter" idx="12"/>
          </p:nvPr>
        </p:nvSpPr>
        <p:spPr/>
        <p:txBody>
          <a:bodyPr/>
          <a:lstStyle/>
          <a:p>
            <a:fld id="{10F568F8-E608-45E9-A32F-6CD118E666D9}" type="slidenum">
              <a:rPr lang="en-US" smtClean="0"/>
              <a:t>‹#›</a:t>
            </a:fld>
            <a:endParaRPr lang="en-US"/>
          </a:p>
        </p:txBody>
      </p:sp>
    </p:spTree>
    <p:extLst>
      <p:ext uri="{BB962C8B-B14F-4D97-AF65-F5344CB8AC3E}">
        <p14:creationId xmlns:p14="http://schemas.microsoft.com/office/powerpoint/2010/main" val="3852096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25F61-640E-45A2-A692-A3F320B0B3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EAA503-0573-4F93-839B-CF86409384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08E589-C93C-4B3E-91BB-0A90872321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D6C9EB-EBDB-4924-B5BD-9352214E3129}"/>
              </a:ext>
            </a:extLst>
          </p:cNvPr>
          <p:cNvSpPr>
            <a:spLocks noGrp="1"/>
          </p:cNvSpPr>
          <p:nvPr>
            <p:ph type="dt" sz="half" idx="10"/>
          </p:nvPr>
        </p:nvSpPr>
        <p:spPr/>
        <p:txBody>
          <a:bodyPr/>
          <a:lstStyle/>
          <a:p>
            <a:fld id="{56A78600-6F05-40B2-845E-EA829147C39E}" type="datetimeFigureOut">
              <a:rPr lang="en-US" smtClean="0"/>
              <a:t>8/23/2020</a:t>
            </a:fld>
            <a:endParaRPr lang="en-US"/>
          </a:p>
        </p:txBody>
      </p:sp>
      <p:sp>
        <p:nvSpPr>
          <p:cNvPr id="6" name="Footer Placeholder 5">
            <a:extLst>
              <a:ext uri="{FF2B5EF4-FFF2-40B4-BE49-F238E27FC236}">
                <a16:creationId xmlns:a16="http://schemas.microsoft.com/office/drawing/2014/main" id="{3CF447F3-8816-40CC-B823-B5149414C5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EBED64-766C-4BC8-B2FB-42475B7D401A}"/>
              </a:ext>
            </a:extLst>
          </p:cNvPr>
          <p:cNvSpPr>
            <a:spLocks noGrp="1"/>
          </p:cNvSpPr>
          <p:nvPr>
            <p:ph type="sldNum" sz="quarter" idx="12"/>
          </p:nvPr>
        </p:nvSpPr>
        <p:spPr/>
        <p:txBody>
          <a:bodyPr/>
          <a:lstStyle/>
          <a:p>
            <a:fld id="{10F568F8-E608-45E9-A32F-6CD118E666D9}" type="slidenum">
              <a:rPr lang="en-US" smtClean="0"/>
              <a:t>‹#›</a:t>
            </a:fld>
            <a:endParaRPr lang="en-US"/>
          </a:p>
        </p:txBody>
      </p:sp>
    </p:spTree>
    <p:extLst>
      <p:ext uri="{BB962C8B-B14F-4D97-AF65-F5344CB8AC3E}">
        <p14:creationId xmlns:p14="http://schemas.microsoft.com/office/powerpoint/2010/main" val="693037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410C3-05CB-4290-B8BA-70BB2A1B9E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955A9C-4759-4FB4-ADC8-A54A0AB4F7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F27F18B-FDB3-4F2B-8151-C213242B60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6C7118-B8CB-44D3-AFAA-675D6CE2556D}"/>
              </a:ext>
            </a:extLst>
          </p:cNvPr>
          <p:cNvSpPr>
            <a:spLocks noGrp="1"/>
          </p:cNvSpPr>
          <p:nvPr>
            <p:ph type="dt" sz="half" idx="10"/>
          </p:nvPr>
        </p:nvSpPr>
        <p:spPr/>
        <p:txBody>
          <a:bodyPr/>
          <a:lstStyle/>
          <a:p>
            <a:fld id="{56A78600-6F05-40B2-845E-EA829147C39E}" type="datetimeFigureOut">
              <a:rPr lang="en-US" smtClean="0"/>
              <a:t>8/23/2020</a:t>
            </a:fld>
            <a:endParaRPr lang="en-US"/>
          </a:p>
        </p:txBody>
      </p:sp>
      <p:sp>
        <p:nvSpPr>
          <p:cNvPr id="6" name="Footer Placeholder 5">
            <a:extLst>
              <a:ext uri="{FF2B5EF4-FFF2-40B4-BE49-F238E27FC236}">
                <a16:creationId xmlns:a16="http://schemas.microsoft.com/office/drawing/2014/main" id="{F32E28A8-93D2-4987-9909-EFD4F0035C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89601E-3A6E-4361-985A-ACDEF6361A27}"/>
              </a:ext>
            </a:extLst>
          </p:cNvPr>
          <p:cNvSpPr>
            <a:spLocks noGrp="1"/>
          </p:cNvSpPr>
          <p:nvPr>
            <p:ph type="sldNum" sz="quarter" idx="12"/>
          </p:nvPr>
        </p:nvSpPr>
        <p:spPr/>
        <p:txBody>
          <a:bodyPr/>
          <a:lstStyle/>
          <a:p>
            <a:fld id="{10F568F8-E608-45E9-A32F-6CD118E666D9}" type="slidenum">
              <a:rPr lang="en-US" smtClean="0"/>
              <a:t>‹#›</a:t>
            </a:fld>
            <a:endParaRPr lang="en-US"/>
          </a:p>
        </p:txBody>
      </p:sp>
    </p:spTree>
    <p:extLst>
      <p:ext uri="{BB962C8B-B14F-4D97-AF65-F5344CB8AC3E}">
        <p14:creationId xmlns:p14="http://schemas.microsoft.com/office/powerpoint/2010/main" val="2714763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2F7143-01D8-409F-91A0-852CB3C932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B2ED831-9976-4564-A9DB-AD83B19E3B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C072A6-CBE1-4108-A46D-C2E0C53D97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A78600-6F05-40B2-845E-EA829147C39E}" type="datetimeFigureOut">
              <a:rPr lang="en-US" smtClean="0"/>
              <a:t>8/23/2020</a:t>
            </a:fld>
            <a:endParaRPr lang="en-US"/>
          </a:p>
        </p:txBody>
      </p:sp>
      <p:sp>
        <p:nvSpPr>
          <p:cNvPr id="5" name="Footer Placeholder 4">
            <a:extLst>
              <a:ext uri="{FF2B5EF4-FFF2-40B4-BE49-F238E27FC236}">
                <a16:creationId xmlns:a16="http://schemas.microsoft.com/office/drawing/2014/main" id="{B80F4E31-B8BD-4A6B-9FC8-59A97A85B8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E1962AA-68BB-4C3F-9C99-E12726051D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F568F8-E608-45E9-A32F-6CD118E666D9}" type="slidenum">
              <a:rPr lang="en-US" smtClean="0"/>
              <a:t>‹#›</a:t>
            </a:fld>
            <a:endParaRPr lang="en-US"/>
          </a:p>
        </p:txBody>
      </p:sp>
    </p:spTree>
    <p:extLst>
      <p:ext uri="{BB962C8B-B14F-4D97-AF65-F5344CB8AC3E}">
        <p14:creationId xmlns:p14="http://schemas.microsoft.com/office/powerpoint/2010/main" val="1410167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7D38B-E98B-4994-9D55-A511A37A43B4}"/>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2F17E515-A2AB-41C7-A063-6D3EDB013065}"/>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E7914287-ACD0-4052-9513-1872D5BD58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4395" y="-1"/>
            <a:ext cx="10343210" cy="6858002"/>
          </a:xfrm>
          <a:prstGeom prst="rect">
            <a:avLst/>
          </a:prstGeom>
        </p:spPr>
      </p:pic>
    </p:spTree>
    <p:extLst>
      <p:ext uri="{BB962C8B-B14F-4D97-AF65-F5344CB8AC3E}">
        <p14:creationId xmlns:p14="http://schemas.microsoft.com/office/powerpoint/2010/main" val="3332634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D0F99-59B3-48A3-96F9-A90E9793DF1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9DEFF86-FECF-40A3-A3AE-4381827C1615}"/>
              </a:ext>
            </a:extLst>
          </p:cNvPr>
          <p:cNvSpPr>
            <a:spLocks noGrp="1"/>
          </p:cNvSpPr>
          <p:nvPr>
            <p:ph idx="1"/>
          </p:nvPr>
        </p:nvSpPr>
        <p:spPr/>
        <p:txBody>
          <a:bodyPr>
            <a:normAutofit lnSpcReduction="10000"/>
          </a:bodyPr>
          <a:lstStyle/>
          <a:p>
            <a:r>
              <a:rPr lang="en-US" b="1" dirty="0"/>
              <a:t>What were they doing together?</a:t>
            </a:r>
            <a:endParaRPr lang="en-US" dirty="0"/>
          </a:p>
          <a:p>
            <a:r>
              <a:rPr lang="en-US" dirty="0"/>
              <a:t>“These all continued with one accord in prayer and supplication” </a:t>
            </a:r>
          </a:p>
          <a:p>
            <a:r>
              <a:rPr lang="en-US" dirty="0"/>
              <a:t>Have you ever noticed the number of times in Acts people were praying and praying together. </a:t>
            </a:r>
          </a:p>
          <a:p>
            <a:r>
              <a:rPr lang="en-US" dirty="0"/>
              <a:t>a. Saul (Paul) was praying when Ananias came to him, Acts 9.11</a:t>
            </a:r>
          </a:p>
          <a:p>
            <a:r>
              <a:rPr lang="en-US" dirty="0"/>
              <a:t>b. When Peter was in prison the disciples were together praying, Acts 12.12</a:t>
            </a:r>
          </a:p>
          <a:p>
            <a:r>
              <a:rPr lang="en-US" dirty="0"/>
              <a:t>c. Paul and Silas were in prison praying when the earth shook and the doors were open, Acts 16.25</a:t>
            </a:r>
          </a:p>
          <a:p>
            <a:r>
              <a:rPr lang="en-US" dirty="0"/>
              <a:t>Prayer of faith is a powerful tool.</a:t>
            </a:r>
          </a:p>
        </p:txBody>
      </p:sp>
    </p:spTree>
    <p:extLst>
      <p:ext uri="{BB962C8B-B14F-4D97-AF65-F5344CB8AC3E}">
        <p14:creationId xmlns:p14="http://schemas.microsoft.com/office/powerpoint/2010/main" val="793761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8B854-E975-41A9-8489-B3843E8F93A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FECF7AF-8DE6-41DE-916C-6100C1C96FC7}"/>
              </a:ext>
            </a:extLst>
          </p:cNvPr>
          <p:cNvSpPr>
            <a:spLocks noGrp="1"/>
          </p:cNvSpPr>
          <p:nvPr>
            <p:ph idx="1"/>
          </p:nvPr>
        </p:nvSpPr>
        <p:spPr/>
        <p:txBody>
          <a:bodyPr/>
          <a:lstStyle/>
          <a:p>
            <a:r>
              <a:rPr lang="en-US" b="1" u="sng" dirty="0"/>
              <a:t>We need to be with the right people</a:t>
            </a:r>
            <a:r>
              <a:rPr lang="en-US" dirty="0"/>
              <a:t>. </a:t>
            </a:r>
          </a:p>
          <a:p>
            <a:r>
              <a:rPr lang="en-US" dirty="0"/>
              <a:t>1. Fellowship – joint participation, working together, encouraging one another. </a:t>
            </a:r>
          </a:p>
          <a:p>
            <a:r>
              <a:rPr lang="en-US" dirty="0"/>
              <a:t>We do not receive zeal and enthusiasm alone </a:t>
            </a:r>
          </a:p>
          <a:p>
            <a:endParaRPr lang="en-US" dirty="0"/>
          </a:p>
        </p:txBody>
      </p:sp>
    </p:spTree>
    <p:extLst>
      <p:ext uri="{BB962C8B-B14F-4D97-AF65-F5344CB8AC3E}">
        <p14:creationId xmlns:p14="http://schemas.microsoft.com/office/powerpoint/2010/main" val="2078360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33645-399A-43F2-9CEF-9C26AAAEA31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800F31A-5E77-47F9-9F66-CB59DD6447B4}"/>
              </a:ext>
            </a:extLst>
          </p:cNvPr>
          <p:cNvSpPr>
            <a:spLocks noGrp="1"/>
          </p:cNvSpPr>
          <p:nvPr>
            <p:ph idx="1"/>
          </p:nvPr>
        </p:nvSpPr>
        <p:spPr/>
        <p:txBody>
          <a:bodyPr/>
          <a:lstStyle/>
          <a:p>
            <a:r>
              <a:rPr lang="en-US" b="1" dirty="0"/>
              <a:t>We need to be a praying people</a:t>
            </a:r>
            <a:r>
              <a:rPr lang="en-US" dirty="0"/>
              <a:t>. </a:t>
            </a:r>
          </a:p>
          <a:p>
            <a:r>
              <a:rPr lang="en-US" dirty="0"/>
              <a:t>Time to praise God, ask on behalf of others, ask for our needs, to be thankful. </a:t>
            </a:r>
          </a:p>
          <a:p>
            <a:r>
              <a:rPr lang="en-US" dirty="0"/>
              <a:t>It is always encouraging when going through trials to hear someone say “I am praying for you.” </a:t>
            </a:r>
          </a:p>
          <a:p>
            <a:endParaRPr lang="en-US" dirty="0"/>
          </a:p>
        </p:txBody>
      </p:sp>
    </p:spTree>
    <p:extLst>
      <p:ext uri="{BB962C8B-B14F-4D97-AF65-F5344CB8AC3E}">
        <p14:creationId xmlns:p14="http://schemas.microsoft.com/office/powerpoint/2010/main" val="987879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497FB-6A17-459E-AA92-8C7A4769B049}"/>
              </a:ext>
            </a:extLst>
          </p:cNvPr>
          <p:cNvSpPr>
            <a:spLocks noGrp="1"/>
          </p:cNvSpPr>
          <p:nvPr>
            <p:ph type="title"/>
          </p:nvPr>
        </p:nvSpPr>
        <p:spPr/>
        <p:txBody>
          <a:bodyPr/>
          <a:lstStyle/>
          <a:p>
            <a:r>
              <a:rPr lang="en-US" dirty="0"/>
              <a:t>Next we have the time between Jesus’ ascension and the Day of Pentecost</a:t>
            </a:r>
          </a:p>
        </p:txBody>
      </p:sp>
      <p:sp>
        <p:nvSpPr>
          <p:cNvPr id="3" name="Content Placeholder 2">
            <a:extLst>
              <a:ext uri="{FF2B5EF4-FFF2-40B4-BE49-F238E27FC236}">
                <a16:creationId xmlns:a16="http://schemas.microsoft.com/office/drawing/2014/main" id="{3AC05F1B-D3FF-42C4-9C0D-33E46F273037}"/>
              </a:ext>
            </a:extLst>
          </p:cNvPr>
          <p:cNvSpPr>
            <a:spLocks noGrp="1"/>
          </p:cNvSpPr>
          <p:nvPr>
            <p:ph idx="1"/>
          </p:nvPr>
        </p:nvSpPr>
        <p:spPr/>
        <p:txBody>
          <a:bodyPr>
            <a:normAutofit lnSpcReduction="10000"/>
          </a:bodyPr>
          <a:lstStyle/>
          <a:p>
            <a:r>
              <a:rPr lang="en-US" b="1" u="sng" dirty="0"/>
              <a:t>III) They Looked to the Scriptures</a:t>
            </a:r>
            <a:endParaRPr lang="en-US" dirty="0"/>
          </a:p>
          <a:p>
            <a:r>
              <a:rPr lang="en-US" b="1" dirty="0"/>
              <a:t>Acts 1:16 "Men and brethren, this Scripture had to be fulfilled, which the Holy Spirit spoke before by the mouth of David concerning Judas, who became a guide to those who arrested Jesus; 17 "for he was numbered with us and obtained a part in this ministry." 18 (Now this man purchased a field with the wages of iniquity; and falling headlong, he burst open in the middle and all his entrails gushed out. 19 And it became known to all those dwelling in Jerusalem; so that field is called in their own language, </a:t>
            </a:r>
            <a:r>
              <a:rPr lang="en-US" b="1" dirty="0" err="1"/>
              <a:t>Akel</a:t>
            </a:r>
            <a:r>
              <a:rPr lang="en-US" b="1" dirty="0"/>
              <a:t> </a:t>
            </a:r>
            <a:r>
              <a:rPr lang="en-US" b="1" dirty="0" err="1"/>
              <a:t>Dama</a:t>
            </a:r>
            <a:r>
              <a:rPr lang="en-US" b="1" dirty="0"/>
              <a:t>, that is, Field of Blood.) 20 "For it is written in the book of Psalms: 'Let his dwelling place be desolate, And let no one live in it'; and, 'Let another take his office.'</a:t>
            </a:r>
            <a:endParaRPr lang="en-US" dirty="0"/>
          </a:p>
          <a:p>
            <a:endParaRPr lang="en-US" dirty="0"/>
          </a:p>
        </p:txBody>
      </p:sp>
    </p:spTree>
    <p:extLst>
      <p:ext uri="{BB962C8B-B14F-4D97-AF65-F5344CB8AC3E}">
        <p14:creationId xmlns:p14="http://schemas.microsoft.com/office/powerpoint/2010/main" val="4226093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27983-B9CE-437C-97B3-A5EA29BA6F7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4931D98-DB6C-4523-8C55-BA17A4CE4D15}"/>
              </a:ext>
            </a:extLst>
          </p:cNvPr>
          <p:cNvSpPr>
            <a:spLocks noGrp="1"/>
          </p:cNvSpPr>
          <p:nvPr>
            <p:ph idx="1"/>
          </p:nvPr>
        </p:nvSpPr>
        <p:spPr/>
        <p:txBody>
          <a:bodyPr>
            <a:normAutofit lnSpcReduction="10000"/>
          </a:bodyPr>
          <a:lstStyle/>
          <a:p>
            <a:r>
              <a:rPr lang="en-US" b="1" dirty="0"/>
              <a:t>The Scriptures spoke of…</a:t>
            </a:r>
            <a:endParaRPr lang="en-US" dirty="0"/>
          </a:p>
          <a:p>
            <a:r>
              <a:rPr lang="en-US" dirty="0"/>
              <a:t>Judas’ betrayal of Jesus</a:t>
            </a:r>
          </a:p>
          <a:p>
            <a:r>
              <a:rPr lang="en-US" b="1" dirty="0"/>
              <a:t>Zechariah 11:11 So it was broken on that day. Thus the poor of the flock, who were watching me, knew that it was the word of the LORD. 12 Then I said to them, "If it is agreeable to you, give me my wages; and if not, refrain." So they weighed out for my wages thirty pieces of silver.</a:t>
            </a:r>
            <a:endParaRPr lang="en-US" dirty="0"/>
          </a:p>
          <a:p>
            <a:r>
              <a:rPr lang="en-US" b="1" dirty="0"/>
              <a:t>Psalms 41:9 Even my own familiar friend in whom I trusted, Who ate my bread, Has lifted up his heel against me.</a:t>
            </a:r>
            <a:endParaRPr lang="en-US" dirty="0"/>
          </a:p>
          <a:p>
            <a:r>
              <a:rPr lang="en-US" b="1" dirty="0"/>
              <a:t>Psalms 109:8 Let his days be few, And let another take his office.</a:t>
            </a:r>
            <a:endParaRPr lang="en-US" dirty="0"/>
          </a:p>
          <a:p>
            <a:endParaRPr lang="en-US" dirty="0"/>
          </a:p>
        </p:txBody>
      </p:sp>
    </p:spTree>
    <p:extLst>
      <p:ext uri="{BB962C8B-B14F-4D97-AF65-F5344CB8AC3E}">
        <p14:creationId xmlns:p14="http://schemas.microsoft.com/office/powerpoint/2010/main" val="1886001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61564-0273-4C36-9D88-2EF7FBBF735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2A31219-A2A8-4F88-9B77-FE0826FB23A7}"/>
              </a:ext>
            </a:extLst>
          </p:cNvPr>
          <p:cNvSpPr>
            <a:spLocks noGrp="1"/>
          </p:cNvSpPr>
          <p:nvPr>
            <p:ph idx="1"/>
          </p:nvPr>
        </p:nvSpPr>
        <p:spPr/>
        <p:txBody>
          <a:bodyPr/>
          <a:lstStyle/>
          <a:p>
            <a:r>
              <a:rPr lang="en-US" dirty="0"/>
              <a:t>It had to be hard to see Jesus die and to know it was due to one of their own betraying Him. </a:t>
            </a:r>
          </a:p>
          <a:p>
            <a:r>
              <a:rPr lang="en-US" dirty="0"/>
              <a:t>Understanding this all foretold had to of been reassuring to them</a:t>
            </a:r>
          </a:p>
        </p:txBody>
      </p:sp>
    </p:spTree>
    <p:extLst>
      <p:ext uri="{BB962C8B-B14F-4D97-AF65-F5344CB8AC3E}">
        <p14:creationId xmlns:p14="http://schemas.microsoft.com/office/powerpoint/2010/main" val="3129012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6BB70-5961-4C3C-9A2D-7F40E71C649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0696463-8B6A-4DA0-89D9-C56633EA3AEE}"/>
              </a:ext>
            </a:extLst>
          </p:cNvPr>
          <p:cNvSpPr>
            <a:spLocks noGrp="1"/>
          </p:cNvSpPr>
          <p:nvPr>
            <p:ph idx="1"/>
          </p:nvPr>
        </p:nvSpPr>
        <p:spPr/>
        <p:txBody>
          <a:bodyPr/>
          <a:lstStyle/>
          <a:p>
            <a:r>
              <a:rPr lang="en-US" b="1" dirty="0"/>
              <a:t>We need to look to the Scriptures </a:t>
            </a:r>
            <a:endParaRPr lang="en-US" dirty="0"/>
          </a:p>
          <a:p>
            <a:r>
              <a:rPr lang="en-US" dirty="0"/>
              <a:t>1. To be willing to examine the Scriptures daily</a:t>
            </a:r>
            <a:r>
              <a:rPr lang="en-US" b="1" dirty="0"/>
              <a:t>, Acts 17.11</a:t>
            </a:r>
            <a:endParaRPr lang="en-US" dirty="0"/>
          </a:p>
          <a:p>
            <a:r>
              <a:rPr lang="en-US" dirty="0"/>
              <a:t>2. To know how to be saved. </a:t>
            </a:r>
          </a:p>
          <a:p>
            <a:r>
              <a:rPr lang="en-US" dirty="0"/>
              <a:t>3. To understand God, Jesus, and the Holy Spirit. </a:t>
            </a:r>
          </a:p>
          <a:p>
            <a:r>
              <a:rPr lang="en-US" dirty="0"/>
              <a:t>4. To make good decisions. </a:t>
            </a:r>
          </a:p>
          <a:p>
            <a:r>
              <a:rPr lang="en-US" dirty="0"/>
              <a:t>5. Do you believe you will make it to heaven without the word of God? </a:t>
            </a:r>
          </a:p>
          <a:p>
            <a:endParaRPr lang="en-US" dirty="0"/>
          </a:p>
        </p:txBody>
      </p:sp>
    </p:spTree>
    <p:extLst>
      <p:ext uri="{BB962C8B-B14F-4D97-AF65-F5344CB8AC3E}">
        <p14:creationId xmlns:p14="http://schemas.microsoft.com/office/powerpoint/2010/main" val="1262004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497FB-6A17-459E-AA92-8C7A4769B049}"/>
              </a:ext>
            </a:extLst>
          </p:cNvPr>
          <p:cNvSpPr>
            <a:spLocks noGrp="1"/>
          </p:cNvSpPr>
          <p:nvPr>
            <p:ph type="title"/>
          </p:nvPr>
        </p:nvSpPr>
        <p:spPr/>
        <p:txBody>
          <a:bodyPr/>
          <a:lstStyle/>
          <a:p>
            <a:r>
              <a:rPr lang="en-US" dirty="0"/>
              <a:t>Next we have the time between Jesus’ ascension and the Day of Pentecost</a:t>
            </a:r>
          </a:p>
        </p:txBody>
      </p:sp>
      <p:sp>
        <p:nvSpPr>
          <p:cNvPr id="3" name="Content Placeholder 2">
            <a:extLst>
              <a:ext uri="{FF2B5EF4-FFF2-40B4-BE49-F238E27FC236}">
                <a16:creationId xmlns:a16="http://schemas.microsoft.com/office/drawing/2014/main" id="{3AC05F1B-D3FF-42C4-9C0D-33E46F273037}"/>
              </a:ext>
            </a:extLst>
          </p:cNvPr>
          <p:cNvSpPr>
            <a:spLocks noGrp="1"/>
          </p:cNvSpPr>
          <p:nvPr>
            <p:ph idx="1"/>
          </p:nvPr>
        </p:nvSpPr>
        <p:spPr/>
        <p:txBody>
          <a:bodyPr>
            <a:normAutofit lnSpcReduction="10000"/>
          </a:bodyPr>
          <a:lstStyle/>
          <a:p>
            <a:r>
              <a:rPr lang="en-US" b="1" u="sng" dirty="0"/>
              <a:t>IV) They Took Care of the Business At Hand. </a:t>
            </a:r>
            <a:endParaRPr lang="en-US" dirty="0"/>
          </a:p>
          <a:p>
            <a:r>
              <a:rPr lang="en-US" b="1" dirty="0"/>
              <a:t>Acts 1:21 "Therefore, of these men who have accompanied us all the time that the Lord Jesus went in and out among us, 22 "beginning from the baptism of John to that day when He was taken up from us, one of these must become a witness with us of His resurrection." 23 And they proposed two: Joseph called </a:t>
            </a:r>
            <a:r>
              <a:rPr lang="en-US" b="1" dirty="0" err="1"/>
              <a:t>Barsabas</a:t>
            </a:r>
            <a:r>
              <a:rPr lang="en-US" b="1" dirty="0"/>
              <a:t>, who was surnamed Justus, and Matthias. 24 And they prayed and said, "You, O Lord, who know the hearts of all, show which of these two You have chosen 25 "to take part in this ministry and apostleship from which Judas by transgression fell, that he might go to his own place." 26 And they cast their lots, and the lot fell on Matthias. And he was numbered with the eleven apostles.</a:t>
            </a:r>
            <a:endParaRPr lang="en-US" dirty="0"/>
          </a:p>
          <a:p>
            <a:endParaRPr lang="en-US" dirty="0"/>
          </a:p>
        </p:txBody>
      </p:sp>
    </p:spTree>
    <p:extLst>
      <p:ext uri="{BB962C8B-B14F-4D97-AF65-F5344CB8AC3E}">
        <p14:creationId xmlns:p14="http://schemas.microsoft.com/office/powerpoint/2010/main" val="3772613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08A66-0CCB-4A6E-A608-AE3D56D4081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7E5AB10-E272-48B3-AF21-308176907BDC}"/>
              </a:ext>
            </a:extLst>
          </p:cNvPr>
          <p:cNvSpPr>
            <a:spLocks noGrp="1"/>
          </p:cNvSpPr>
          <p:nvPr>
            <p:ph idx="1"/>
          </p:nvPr>
        </p:nvSpPr>
        <p:spPr/>
        <p:txBody>
          <a:bodyPr/>
          <a:lstStyle/>
          <a:p>
            <a:r>
              <a:rPr lang="en-US" b="1" dirty="0"/>
              <a:t>Somebody had to take Judas’ place, but who? </a:t>
            </a:r>
            <a:endParaRPr lang="en-US" dirty="0"/>
          </a:p>
          <a:p>
            <a:r>
              <a:rPr lang="en-US" dirty="0"/>
              <a:t>1. Not left up to individual choice- most popular, most eloquent, etc.  </a:t>
            </a:r>
          </a:p>
          <a:p>
            <a:r>
              <a:rPr lang="en-US" dirty="0"/>
              <a:t>2. Two qualifications. </a:t>
            </a:r>
          </a:p>
          <a:p>
            <a:r>
              <a:rPr lang="en-US" dirty="0"/>
              <a:t>a. Been with them at the beginning of Jesus’ ministry. </a:t>
            </a:r>
          </a:p>
          <a:p>
            <a:r>
              <a:rPr lang="en-US" dirty="0"/>
              <a:t>b. Seen Jesus after His resurrection. </a:t>
            </a:r>
          </a:p>
          <a:p>
            <a:r>
              <a:rPr lang="en-US" dirty="0"/>
              <a:t>3. Notice only two men qualified- Justice and Matthias. </a:t>
            </a:r>
          </a:p>
          <a:p>
            <a:r>
              <a:rPr lang="en-US" dirty="0"/>
              <a:t>4. Casting of lots was more than pure luck, but letting God determine which man would serve. </a:t>
            </a:r>
          </a:p>
          <a:p>
            <a:endParaRPr lang="en-US" dirty="0"/>
          </a:p>
        </p:txBody>
      </p:sp>
    </p:spTree>
    <p:extLst>
      <p:ext uri="{BB962C8B-B14F-4D97-AF65-F5344CB8AC3E}">
        <p14:creationId xmlns:p14="http://schemas.microsoft.com/office/powerpoint/2010/main" val="2560005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72D90-B44B-462D-A24B-D02CD7D503F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303DACB-763C-4C74-815B-F955112A3939}"/>
              </a:ext>
            </a:extLst>
          </p:cNvPr>
          <p:cNvSpPr>
            <a:spLocks noGrp="1"/>
          </p:cNvSpPr>
          <p:nvPr>
            <p:ph idx="1"/>
          </p:nvPr>
        </p:nvSpPr>
        <p:spPr/>
        <p:txBody>
          <a:bodyPr/>
          <a:lstStyle/>
          <a:p>
            <a:r>
              <a:rPr lang="en-US" b="1" dirty="0"/>
              <a:t>This tells us </a:t>
            </a:r>
            <a:endParaRPr lang="en-US" dirty="0"/>
          </a:p>
          <a:p>
            <a:r>
              <a:rPr lang="en-US" dirty="0"/>
              <a:t>1. There are no apostle alive today. </a:t>
            </a:r>
          </a:p>
          <a:p>
            <a:r>
              <a:rPr lang="en-US" dirty="0"/>
              <a:t>2. Any religion that claims to have “apostles” are not going by the scriptures. </a:t>
            </a:r>
          </a:p>
          <a:p>
            <a:endParaRPr lang="en-US" dirty="0"/>
          </a:p>
        </p:txBody>
      </p:sp>
    </p:spTree>
    <p:extLst>
      <p:ext uri="{BB962C8B-B14F-4D97-AF65-F5344CB8AC3E}">
        <p14:creationId xmlns:p14="http://schemas.microsoft.com/office/powerpoint/2010/main" val="3832959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03711-5778-42F5-80EA-3DD500D04DE1}"/>
              </a:ext>
            </a:extLst>
          </p:cNvPr>
          <p:cNvSpPr>
            <a:spLocks noGrp="1"/>
          </p:cNvSpPr>
          <p:nvPr>
            <p:ph type="title"/>
          </p:nvPr>
        </p:nvSpPr>
        <p:spPr/>
        <p:txBody>
          <a:bodyPr/>
          <a:lstStyle/>
          <a:p>
            <a:r>
              <a:rPr lang="en-US" dirty="0"/>
              <a:t>Prelude to the lesson</a:t>
            </a:r>
          </a:p>
        </p:txBody>
      </p:sp>
      <p:sp>
        <p:nvSpPr>
          <p:cNvPr id="3" name="Content Placeholder 2">
            <a:extLst>
              <a:ext uri="{FF2B5EF4-FFF2-40B4-BE49-F238E27FC236}">
                <a16:creationId xmlns:a16="http://schemas.microsoft.com/office/drawing/2014/main" id="{5714EE30-EC46-4506-A394-CCA5AB23611D}"/>
              </a:ext>
            </a:extLst>
          </p:cNvPr>
          <p:cNvSpPr>
            <a:spLocks noGrp="1"/>
          </p:cNvSpPr>
          <p:nvPr>
            <p:ph sz="half" idx="1"/>
          </p:nvPr>
        </p:nvSpPr>
        <p:spPr/>
        <p:txBody>
          <a:bodyPr/>
          <a:lstStyle/>
          <a:p>
            <a:r>
              <a:rPr lang="en-US" dirty="0"/>
              <a:t>Have you ever been lost?</a:t>
            </a:r>
          </a:p>
          <a:p>
            <a:r>
              <a:rPr lang="en-US" dirty="0"/>
              <a:t>The overarching question is “what’s next?”</a:t>
            </a:r>
          </a:p>
          <a:p>
            <a:r>
              <a:rPr lang="en-US" b="1" u="sng" dirty="0"/>
              <a:t>I can imagine the disciples asking that question</a:t>
            </a:r>
            <a:endParaRPr lang="en-US" dirty="0"/>
          </a:p>
          <a:p>
            <a:endParaRPr lang="en-US" dirty="0"/>
          </a:p>
        </p:txBody>
      </p:sp>
      <p:pic>
        <p:nvPicPr>
          <p:cNvPr id="1026" name="Picture 2" descr="Welcome to the Age of Confusion | Psychology Today">
            <a:extLst>
              <a:ext uri="{FF2B5EF4-FFF2-40B4-BE49-F238E27FC236}">
                <a16:creationId xmlns:a16="http://schemas.microsoft.com/office/drawing/2014/main" id="{EA6187A2-D635-4187-BBE7-2983DB53F0CF}"/>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982690" y="2220986"/>
            <a:ext cx="3560620" cy="3560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0918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1C857-64E8-45AA-96B1-CC07F89CFC38}"/>
              </a:ext>
            </a:extLst>
          </p:cNvPr>
          <p:cNvSpPr>
            <a:spLocks noGrp="1"/>
          </p:cNvSpPr>
          <p:nvPr>
            <p:ph type="title"/>
          </p:nvPr>
        </p:nvSpPr>
        <p:spPr/>
        <p:txBody>
          <a:bodyPr/>
          <a:lstStyle/>
          <a:p>
            <a:r>
              <a:rPr lang="en-US" dirty="0"/>
              <a:t>Introduction to Acts 1.12-26 </a:t>
            </a:r>
          </a:p>
        </p:txBody>
      </p:sp>
      <p:sp>
        <p:nvSpPr>
          <p:cNvPr id="3" name="Content Placeholder 2">
            <a:extLst>
              <a:ext uri="{FF2B5EF4-FFF2-40B4-BE49-F238E27FC236}">
                <a16:creationId xmlns:a16="http://schemas.microsoft.com/office/drawing/2014/main" id="{4254EA1F-B3D7-40F0-84B7-B9EB1C05427A}"/>
              </a:ext>
            </a:extLst>
          </p:cNvPr>
          <p:cNvSpPr>
            <a:spLocks noGrp="1"/>
          </p:cNvSpPr>
          <p:nvPr>
            <p:ph sz="half" idx="1"/>
          </p:nvPr>
        </p:nvSpPr>
        <p:spPr/>
        <p:txBody>
          <a:bodyPr/>
          <a:lstStyle/>
          <a:p>
            <a:r>
              <a:rPr lang="en-US" dirty="0"/>
              <a:t>Luke introducing himself and his credentials</a:t>
            </a:r>
          </a:p>
          <a:p>
            <a:r>
              <a:rPr lang="en-US" dirty="0"/>
              <a:t>An outline of the Book of Acts – Jerusalem, Judea, Samaria, and to the end of the earth</a:t>
            </a:r>
          </a:p>
          <a:p>
            <a:r>
              <a:rPr lang="en-US" dirty="0"/>
              <a:t>They were to be witnesses</a:t>
            </a:r>
          </a:p>
          <a:p>
            <a:r>
              <a:rPr lang="en-US" dirty="0"/>
              <a:t>The kingdom</a:t>
            </a:r>
          </a:p>
          <a:p>
            <a:r>
              <a:rPr lang="en-US" dirty="0"/>
              <a:t>The angels --why they stood there looking into the clouds </a:t>
            </a:r>
          </a:p>
        </p:txBody>
      </p:sp>
      <p:pic>
        <p:nvPicPr>
          <p:cNvPr id="2050" name="Picture 2" descr="Acts 1:8 - YouTube">
            <a:extLst>
              <a:ext uri="{FF2B5EF4-FFF2-40B4-BE49-F238E27FC236}">
                <a16:creationId xmlns:a16="http://schemas.microsoft.com/office/drawing/2014/main" id="{A7CCF530-1638-4B98-9FD7-AD070A25C048}"/>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392702" y="2673927"/>
            <a:ext cx="4740596" cy="26547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8794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497FB-6A17-459E-AA92-8C7A4769B049}"/>
              </a:ext>
            </a:extLst>
          </p:cNvPr>
          <p:cNvSpPr>
            <a:spLocks noGrp="1"/>
          </p:cNvSpPr>
          <p:nvPr>
            <p:ph type="title"/>
          </p:nvPr>
        </p:nvSpPr>
        <p:spPr/>
        <p:txBody>
          <a:bodyPr/>
          <a:lstStyle/>
          <a:p>
            <a:r>
              <a:rPr lang="en-US" dirty="0"/>
              <a:t>Next we have the time between Jesus’ ascension and the Day of Pentecost</a:t>
            </a:r>
          </a:p>
        </p:txBody>
      </p:sp>
      <p:sp>
        <p:nvSpPr>
          <p:cNvPr id="3" name="Content Placeholder 2">
            <a:extLst>
              <a:ext uri="{FF2B5EF4-FFF2-40B4-BE49-F238E27FC236}">
                <a16:creationId xmlns:a16="http://schemas.microsoft.com/office/drawing/2014/main" id="{3AC05F1B-D3FF-42C4-9C0D-33E46F273037}"/>
              </a:ext>
            </a:extLst>
          </p:cNvPr>
          <p:cNvSpPr>
            <a:spLocks noGrp="1"/>
          </p:cNvSpPr>
          <p:nvPr>
            <p:ph idx="1"/>
          </p:nvPr>
        </p:nvSpPr>
        <p:spPr/>
        <p:txBody>
          <a:bodyPr>
            <a:normAutofit/>
          </a:bodyPr>
          <a:lstStyle/>
          <a:p>
            <a:r>
              <a:rPr lang="en-US" b="1" u="sng" dirty="0"/>
              <a:t>I) They went to the right place</a:t>
            </a:r>
          </a:p>
          <a:p>
            <a:r>
              <a:rPr lang="en-US" dirty="0"/>
              <a:t>Jerusalem</a:t>
            </a:r>
          </a:p>
          <a:p>
            <a:r>
              <a:rPr lang="en-US" dirty="0"/>
              <a:t>Acts 1:12 Then they returned </a:t>
            </a:r>
            <a:r>
              <a:rPr lang="en-US" b="1" i="1" dirty="0"/>
              <a:t>to Jerusalem</a:t>
            </a:r>
            <a:r>
              <a:rPr lang="en-US" dirty="0"/>
              <a:t> from the mount called Olivet, which is near Jerusalem, a Sabbath day's journey.</a:t>
            </a:r>
          </a:p>
          <a:p>
            <a:r>
              <a:rPr lang="en-US" dirty="0"/>
              <a:t>Acts 1:4 </a:t>
            </a:r>
            <a:r>
              <a:rPr lang="en-US" b="1" dirty="0"/>
              <a:t>He commanded them </a:t>
            </a:r>
            <a:r>
              <a:rPr lang="en-US" dirty="0"/>
              <a:t>not to depart from Jerusalem, but to wait for the Promise of the Father, "which," He said, "you have heard from Me;</a:t>
            </a:r>
          </a:p>
          <a:p>
            <a:r>
              <a:rPr lang="en-US" dirty="0"/>
              <a:t>This was in obedience to Christ</a:t>
            </a:r>
          </a:p>
          <a:p>
            <a:r>
              <a:rPr lang="en-US" dirty="0"/>
              <a:t>Fulfillment of prophecy</a:t>
            </a:r>
          </a:p>
        </p:txBody>
      </p:sp>
    </p:spTree>
    <p:extLst>
      <p:ext uri="{BB962C8B-B14F-4D97-AF65-F5344CB8AC3E}">
        <p14:creationId xmlns:p14="http://schemas.microsoft.com/office/powerpoint/2010/main" val="2383048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B3920-3BB6-48EC-AF03-ADD4070E2EBF}"/>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8F697FC4-BAE9-46A2-822F-34AD382E0BDC}"/>
              </a:ext>
            </a:extLst>
          </p:cNvPr>
          <p:cNvPicPr>
            <a:picLocks noGrp="1" noChangeAspect="1"/>
          </p:cNvPicPr>
          <p:nvPr>
            <p:ph idx="1"/>
          </p:nvPr>
        </p:nvPicPr>
        <p:blipFill>
          <a:blip r:embed="rId2"/>
          <a:stretch>
            <a:fillRect/>
          </a:stretch>
        </p:blipFill>
        <p:spPr>
          <a:xfrm>
            <a:off x="1399308" y="0"/>
            <a:ext cx="9393384" cy="7035968"/>
          </a:xfrm>
          <a:prstGeom prst="rect">
            <a:avLst/>
          </a:prstGeom>
        </p:spPr>
      </p:pic>
    </p:spTree>
    <p:extLst>
      <p:ext uri="{BB962C8B-B14F-4D97-AF65-F5344CB8AC3E}">
        <p14:creationId xmlns:p14="http://schemas.microsoft.com/office/powerpoint/2010/main" val="271345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0A16C-5718-49E7-A74F-3C03C3C5FF8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CF39A6F-E368-49A3-9A4E-10AE8CD42574}"/>
              </a:ext>
            </a:extLst>
          </p:cNvPr>
          <p:cNvSpPr>
            <a:spLocks noGrp="1"/>
          </p:cNvSpPr>
          <p:nvPr>
            <p:ph idx="1"/>
          </p:nvPr>
        </p:nvSpPr>
        <p:spPr/>
        <p:txBody>
          <a:bodyPr/>
          <a:lstStyle/>
          <a:p>
            <a:r>
              <a:rPr lang="en-US" sz="2400" b="1" dirty="0">
                <a:effectLst/>
                <a:latin typeface="Arial" panose="020B0604020202020204" pitchFamily="34" charset="0"/>
                <a:ea typeface="Calibri" panose="020F0502020204030204" pitchFamily="34" charset="0"/>
                <a:cs typeface="Times New Roman" panose="02020603050405020304" pitchFamily="18" charset="0"/>
              </a:rPr>
              <a:t>Luke 24:47  "and that repentance and remission of sins should be preached in His name to all nations, </a:t>
            </a:r>
            <a:r>
              <a:rPr lang="en-US" sz="2400" b="1" u="sng" dirty="0">
                <a:effectLst/>
                <a:latin typeface="Arial" panose="020B0604020202020204" pitchFamily="34" charset="0"/>
                <a:ea typeface="Calibri" panose="020F0502020204030204" pitchFamily="34" charset="0"/>
                <a:cs typeface="Times New Roman" panose="02020603050405020304" pitchFamily="18" charset="0"/>
              </a:rPr>
              <a:t>beginning at Jerusalem</a:t>
            </a:r>
            <a:r>
              <a:rPr lang="en-US" sz="2400" b="1" dirty="0">
                <a:effectLst/>
                <a:latin typeface="Arial" panose="020B0604020202020204" pitchFamily="34" charset="0"/>
                <a:ea typeface="Calibri" panose="020F0502020204030204" pitchFamily="34" charset="0"/>
                <a:cs typeface="Times New Roman" panose="02020603050405020304" pitchFamily="18" charset="0"/>
              </a:rPr>
              <a:t>.</a:t>
            </a:r>
          </a:p>
          <a:p>
            <a:r>
              <a:rPr lang="en-US" dirty="0"/>
              <a:t>The church in prophecy had to have its beginning at Jerusalem. </a:t>
            </a:r>
          </a:p>
          <a:p>
            <a:r>
              <a:rPr lang="en-US" dirty="0"/>
              <a:t>Any place else is not the church Jesus promised to build. </a:t>
            </a:r>
          </a:p>
          <a:p>
            <a:r>
              <a:rPr lang="en-US" dirty="0"/>
              <a:t>Germany, </a:t>
            </a:r>
          </a:p>
          <a:p>
            <a:r>
              <a:rPr lang="en-US" dirty="0"/>
              <a:t>Holland, </a:t>
            </a:r>
          </a:p>
          <a:p>
            <a:r>
              <a:rPr lang="en-US" dirty="0"/>
              <a:t>Switzerland,</a:t>
            </a:r>
          </a:p>
          <a:p>
            <a:r>
              <a:rPr lang="en-US" dirty="0"/>
              <a:t>Rome, etc. </a:t>
            </a:r>
          </a:p>
          <a:p>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65778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06FDD8-44B0-4CFD-96F9-20A099CD3360}"/>
              </a:ext>
            </a:extLst>
          </p:cNvPr>
          <p:cNvSpPr>
            <a:spLocks noGrp="1"/>
          </p:cNvSpPr>
          <p:nvPr>
            <p:ph idx="1"/>
          </p:nvPr>
        </p:nvSpPr>
        <p:spPr>
          <a:xfrm>
            <a:off x="838200" y="290945"/>
            <a:ext cx="10515600" cy="5886018"/>
          </a:xfrm>
        </p:spPr>
        <p:txBody>
          <a:bodyPr>
            <a:normAutofit fontScale="92500" lnSpcReduction="10000"/>
          </a:bodyPr>
          <a:lstStyle/>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We have to be in the right place.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1. The right place is in the body of Christ.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Ephesians 5:23 For the husband is head of the wife, as also Christ is head of the church; and He is the Savior of the body.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2. One cannot be saved outside the body of Christ, it is in His body we have salvation.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3. Therefore being in the right place means being in the church/body of Christ.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4. Just as the disciples had to go to Jerusalem to be in Jerusalem, one has to enter the body of Christ to be in Christ. How?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dirty="0">
                <a:effectLst/>
                <a:latin typeface="Arial" panose="020B0604020202020204" pitchFamily="34" charset="0"/>
                <a:ea typeface="Calibri" panose="020F0502020204030204" pitchFamily="34" charset="0"/>
                <a:cs typeface="Times New Roman" panose="02020603050405020304" pitchFamily="18" charset="0"/>
              </a:rPr>
              <a:t>Galatians 3:26 For you are all sons of God through faith in Christ Jesus. 27 For as many of you as were baptized into Christ have put on Christ.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5. Being in the right place is very important.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61790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497FB-6A17-459E-AA92-8C7A4769B049}"/>
              </a:ext>
            </a:extLst>
          </p:cNvPr>
          <p:cNvSpPr>
            <a:spLocks noGrp="1"/>
          </p:cNvSpPr>
          <p:nvPr>
            <p:ph type="title"/>
          </p:nvPr>
        </p:nvSpPr>
        <p:spPr/>
        <p:txBody>
          <a:bodyPr/>
          <a:lstStyle/>
          <a:p>
            <a:r>
              <a:rPr lang="en-US" dirty="0"/>
              <a:t>Next we have the time between Jesus’ ascension and the Day of Pentecost</a:t>
            </a:r>
          </a:p>
        </p:txBody>
      </p:sp>
      <p:sp>
        <p:nvSpPr>
          <p:cNvPr id="3" name="Content Placeholder 2">
            <a:extLst>
              <a:ext uri="{FF2B5EF4-FFF2-40B4-BE49-F238E27FC236}">
                <a16:creationId xmlns:a16="http://schemas.microsoft.com/office/drawing/2014/main" id="{3AC05F1B-D3FF-42C4-9C0D-33E46F273037}"/>
              </a:ext>
            </a:extLst>
          </p:cNvPr>
          <p:cNvSpPr>
            <a:spLocks noGrp="1"/>
          </p:cNvSpPr>
          <p:nvPr>
            <p:ph idx="1"/>
          </p:nvPr>
        </p:nvSpPr>
        <p:spPr/>
        <p:txBody>
          <a:bodyPr>
            <a:normAutofit/>
          </a:bodyPr>
          <a:lstStyle/>
          <a:p>
            <a:r>
              <a:rPr lang="en-US" b="1" u="sng" dirty="0"/>
              <a:t>II) They Were Together With the Other Disciples</a:t>
            </a:r>
            <a:endParaRPr lang="en-US" dirty="0"/>
          </a:p>
          <a:p>
            <a:r>
              <a:rPr lang="en-US" b="1" dirty="0"/>
              <a:t>Acts 1:13 And when they had entered, they went up into the upper room where they were staying: Peter, James, John, and Andrew; Philip and Thomas; Bartholomew and Matthew; James the son  of Alphaeus and Simon the Zealot; and Judas the son of James. 14 These all continued with one accord in prayer and supplication, with the women and Mary the mother of Jesus, and with His brothers. 15 And in those days Peter stood up in the midst of the disciples (altogether the number of names was about a hundred and twenty), and said,</a:t>
            </a:r>
            <a:endParaRPr lang="en-US" dirty="0"/>
          </a:p>
          <a:p>
            <a:endParaRPr lang="en-US" dirty="0"/>
          </a:p>
        </p:txBody>
      </p:sp>
    </p:spTree>
    <p:extLst>
      <p:ext uri="{BB962C8B-B14F-4D97-AF65-F5344CB8AC3E}">
        <p14:creationId xmlns:p14="http://schemas.microsoft.com/office/powerpoint/2010/main" val="782973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E558C-B595-411D-8BA2-343FDBA6DE9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14B1D8E-1A11-4AA3-94B1-7D46D3E93A5B}"/>
              </a:ext>
            </a:extLst>
          </p:cNvPr>
          <p:cNvSpPr>
            <a:spLocks noGrp="1"/>
          </p:cNvSpPr>
          <p:nvPr>
            <p:ph idx="1"/>
          </p:nvPr>
        </p:nvSpPr>
        <p:spPr/>
        <p:txBody>
          <a:bodyPr/>
          <a:lstStyle/>
          <a:p>
            <a:r>
              <a:rPr lang="en-US" b="1" dirty="0"/>
              <a:t>They were joined together with the right people</a:t>
            </a:r>
          </a:p>
          <a:p>
            <a:r>
              <a:rPr lang="en-US" dirty="0"/>
              <a:t>They were not with those who had killed Jesus. No encouragement there. </a:t>
            </a:r>
          </a:p>
          <a:p>
            <a:r>
              <a:rPr lang="en-US" dirty="0"/>
              <a:t>They did not just go back home. </a:t>
            </a:r>
          </a:p>
          <a:p>
            <a:r>
              <a:rPr lang="en-US" dirty="0"/>
              <a:t>They were not alone in Jerusalem</a:t>
            </a:r>
          </a:p>
        </p:txBody>
      </p:sp>
    </p:spTree>
    <p:extLst>
      <p:ext uri="{BB962C8B-B14F-4D97-AF65-F5344CB8AC3E}">
        <p14:creationId xmlns:p14="http://schemas.microsoft.com/office/powerpoint/2010/main" val="669594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1412</Words>
  <Application>Microsoft Office PowerPoint</Application>
  <PresentationFormat>Widescreen</PresentationFormat>
  <Paragraphs>81</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PowerPoint Presentation</vt:lpstr>
      <vt:lpstr>Prelude to the lesson</vt:lpstr>
      <vt:lpstr>Introduction to Acts 1.12-26 </vt:lpstr>
      <vt:lpstr>Next we have the time between Jesus’ ascension and the Day of Pentecost</vt:lpstr>
      <vt:lpstr>PowerPoint Presentation</vt:lpstr>
      <vt:lpstr>PowerPoint Presentation</vt:lpstr>
      <vt:lpstr>PowerPoint Presentation</vt:lpstr>
      <vt:lpstr>Next we have the time between Jesus’ ascension and the Day of Pentecost</vt:lpstr>
      <vt:lpstr>PowerPoint Presentation</vt:lpstr>
      <vt:lpstr>PowerPoint Presentation</vt:lpstr>
      <vt:lpstr>PowerPoint Presentation</vt:lpstr>
      <vt:lpstr>PowerPoint Presentation</vt:lpstr>
      <vt:lpstr>Next we have the time between Jesus’ ascension and the Day of Pentecost</vt:lpstr>
      <vt:lpstr>PowerPoint Presentation</vt:lpstr>
      <vt:lpstr>PowerPoint Presentation</vt:lpstr>
      <vt:lpstr>PowerPoint Presentation</vt:lpstr>
      <vt:lpstr>Next we have the time between Jesus’ ascension and the Day of Pentecost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Dennis Tucker</dc:creator>
  <cp:lastModifiedBy>Dennis Tucker</cp:lastModifiedBy>
  <cp:revision>5</cp:revision>
  <dcterms:created xsi:type="dcterms:W3CDTF">2020-08-19T20:31:08Z</dcterms:created>
  <dcterms:modified xsi:type="dcterms:W3CDTF">2020-08-23T12:13:26Z</dcterms:modified>
</cp:coreProperties>
</file>