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4" r:id="rId18"/>
    <p:sldId id="272" r:id="rId19"/>
    <p:sldId id="2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2" d="100"/>
          <a:sy n="62" d="100"/>
        </p:scale>
        <p:origin x="84"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4D328-2A6A-42EE-8BAB-8209B3F315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C729203-35E4-498D-BA31-162D9356AF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78F40E-0FEC-446C-B6E3-037A82A70ED8}"/>
              </a:ext>
            </a:extLst>
          </p:cNvPr>
          <p:cNvSpPr>
            <a:spLocks noGrp="1"/>
          </p:cNvSpPr>
          <p:nvPr>
            <p:ph type="dt" sz="half" idx="10"/>
          </p:nvPr>
        </p:nvSpPr>
        <p:spPr/>
        <p:txBody>
          <a:bodyPr/>
          <a:lstStyle/>
          <a:p>
            <a:fld id="{2FD49486-2C18-403A-AA43-00CA15C967DE}" type="datetimeFigureOut">
              <a:rPr lang="en-US" smtClean="0"/>
              <a:t>11/29/2020</a:t>
            </a:fld>
            <a:endParaRPr lang="en-US"/>
          </a:p>
        </p:txBody>
      </p:sp>
      <p:sp>
        <p:nvSpPr>
          <p:cNvPr id="5" name="Footer Placeholder 4">
            <a:extLst>
              <a:ext uri="{FF2B5EF4-FFF2-40B4-BE49-F238E27FC236}">
                <a16:creationId xmlns:a16="http://schemas.microsoft.com/office/drawing/2014/main" id="{D1C6DFCF-9AF9-4DA2-BC11-AFE34B7282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43C5D0-B52E-4AC7-87B5-9672AC3D19B7}"/>
              </a:ext>
            </a:extLst>
          </p:cNvPr>
          <p:cNvSpPr>
            <a:spLocks noGrp="1"/>
          </p:cNvSpPr>
          <p:nvPr>
            <p:ph type="sldNum" sz="quarter" idx="12"/>
          </p:nvPr>
        </p:nvSpPr>
        <p:spPr/>
        <p:txBody>
          <a:bodyPr/>
          <a:lstStyle/>
          <a:p>
            <a:fld id="{C6E90AB9-48DA-4E49-A379-0A603AA7792E}" type="slidenum">
              <a:rPr lang="en-US" smtClean="0"/>
              <a:t>‹#›</a:t>
            </a:fld>
            <a:endParaRPr lang="en-US"/>
          </a:p>
        </p:txBody>
      </p:sp>
    </p:spTree>
    <p:extLst>
      <p:ext uri="{BB962C8B-B14F-4D97-AF65-F5344CB8AC3E}">
        <p14:creationId xmlns:p14="http://schemas.microsoft.com/office/powerpoint/2010/main" val="3337798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4DBF4-7531-4F86-A3AD-DEF12960F32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5B6ABA-3CB3-48A3-8D2F-2F6D6D18CE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998678-2681-4BDA-8F89-545A2452FCD7}"/>
              </a:ext>
            </a:extLst>
          </p:cNvPr>
          <p:cNvSpPr>
            <a:spLocks noGrp="1"/>
          </p:cNvSpPr>
          <p:nvPr>
            <p:ph type="dt" sz="half" idx="10"/>
          </p:nvPr>
        </p:nvSpPr>
        <p:spPr/>
        <p:txBody>
          <a:bodyPr/>
          <a:lstStyle/>
          <a:p>
            <a:fld id="{2FD49486-2C18-403A-AA43-00CA15C967DE}" type="datetimeFigureOut">
              <a:rPr lang="en-US" smtClean="0"/>
              <a:t>11/29/2020</a:t>
            </a:fld>
            <a:endParaRPr lang="en-US"/>
          </a:p>
        </p:txBody>
      </p:sp>
      <p:sp>
        <p:nvSpPr>
          <p:cNvPr id="5" name="Footer Placeholder 4">
            <a:extLst>
              <a:ext uri="{FF2B5EF4-FFF2-40B4-BE49-F238E27FC236}">
                <a16:creationId xmlns:a16="http://schemas.microsoft.com/office/drawing/2014/main" id="{CA4622E6-3EBE-430F-89A0-FE0A1DCB5F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E55DCB-47CE-4B0B-948B-A9C0A9237303}"/>
              </a:ext>
            </a:extLst>
          </p:cNvPr>
          <p:cNvSpPr>
            <a:spLocks noGrp="1"/>
          </p:cNvSpPr>
          <p:nvPr>
            <p:ph type="sldNum" sz="quarter" idx="12"/>
          </p:nvPr>
        </p:nvSpPr>
        <p:spPr/>
        <p:txBody>
          <a:bodyPr/>
          <a:lstStyle/>
          <a:p>
            <a:fld id="{C6E90AB9-48DA-4E49-A379-0A603AA7792E}" type="slidenum">
              <a:rPr lang="en-US" smtClean="0"/>
              <a:t>‹#›</a:t>
            </a:fld>
            <a:endParaRPr lang="en-US"/>
          </a:p>
        </p:txBody>
      </p:sp>
    </p:spTree>
    <p:extLst>
      <p:ext uri="{BB962C8B-B14F-4D97-AF65-F5344CB8AC3E}">
        <p14:creationId xmlns:p14="http://schemas.microsoft.com/office/powerpoint/2010/main" val="2556407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6406AA-FCE4-4041-AAD1-42F3FE55D47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5CC8143-CF3F-4AB2-BBFB-F8B9901FCC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095505-0F0A-4364-93E0-A3832CE9F926}"/>
              </a:ext>
            </a:extLst>
          </p:cNvPr>
          <p:cNvSpPr>
            <a:spLocks noGrp="1"/>
          </p:cNvSpPr>
          <p:nvPr>
            <p:ph type="dt" sz="half" idx="10"/>
          </p:nvPr>
        </p:nvSpPr>
        <p:spPr/>
        <p:txBody>
          <a:bodyPr/>
          <a:lstStyle/>
          <a:p>
            <a:fld id="{2FD49486-2C18-403A-AA43-00CA15C967DE}" type="datetimeFigureOut">
              <a:rPr lang="en-US" smtClean="0"/>
              <a:t>11/29/2020</a:t>
            </a:fld>
            <a:endParaRPr lang="en-US"/>
          </a:p>
        </p:txBody>
      </p:sp>
      <p:sp>
        <p:nvSpPr>
          <p:cNvPr id="5" name="Footer Placeholder 4">
            <a:extLst>
              <a:ext uri="{FF2B5EF4-FFF2-40B4-BE49-F238E27FC236}">
                <a16:creationId xmlns:a16="http://schemas.microsoft.com/office/drawing/2014/main" id="{95360C20-C729-4D11-99F7-A80288C80B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22970C-3BE7-42A6-92AF-6DE1E344F4E6}"/>
              </a:ext>
            </a:extLst>
          </p:cNvPr>
          <p:cNvSpPr>
            <a:spLocks noGrp="1"/>
          </p:cNvSpPr>
          <p:nvPr>
            <p:ph type="sldNum" sz="quarter" idx="12"/>
          </p:nvPr>
        </p:nvSpPr>
        <p:spPr/>
        <p:txBody>
          <a:bodyPr/>
          <a:lstStyle/>
          <a:p>
            <a:fld id="{C6E90AB9-48DA-4E49-A379-0A603AA7792E}" type="slidenum">
              <a:rPr lang="en-US" smtClean="0"/>
              <a:t>‹#›</a:t>
            </a:fld>
            <a:endParaRPr lang="en-US"/>
          </a:p>
        </p:txBody>
      </p:sp>
    </p:spTree>
    <p:extLst>
      <p:ext uri="{BB962C8B-B14F-4D97-AF65-F5344CB8AC3E}">
        <p14:creationId xmlns:p14="http://schemas.microsoft.com/office/powerpoint/2010/main" val="2654393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FA4FD-BFE4-4AB2-A650-1215FB39B3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D3D4A1-2D54-4BEC-A283-85B81BBFD6B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504F71-C911-4AA6-899B-D50F3CEEECB5}"/>
              </a:ext>
            </a:extLst>
          </p:cNvPr>
          <p:cNvSpPr>
            <a:spLocks noGrp="1"/>
          </p:cNvSpPr>
          <p:nvPr>
            <p:ph type="dt" sz="half" idx="10"/>
          </p:nvPr>
        </p:nvSpPr>
        <p:spPr/>
        <p:txBody>
          <a:bodyPr/>
          <a:lstStyle/>
          <a:p>
            <a:fld id="{2FD49486-2C18-403A-AA43-00CA15C967DE}" type="datetimeFigureOut">
              <a:rPr lang="en-US" smtClean="0"/>
              <a:t>11/29/2020</a:t>
            </a:fld>
            <a:endParaRPr lang="en-US"/>
          </a:p>
        </p:txBody>
      </p:sp>
      <p:sp>
        <p:nvSpPr>
          <p:cNvPr id="5" name="Footer Placeholder 4">
            <a:extLst>
              <a:ext uri="{FF2B5EF4-FFF2-40B4-BE49-F238E27FC236}">
                <a16:creationId xmlns:a16="http://schemas.microsoft.com/office/drawing/2014/main" id="{554253D6-9804-45CA-BFC9-4DF6385740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54CA67-085C-41A6-BAE5-51983AA62CFC}"/>
              </a:ext>
            </a:extLst>
          </p:cNvPr>
          <p:cNvSpPr>
            <a:spLocks noGrp="1"/>
          </p:cNvSpPr>
          <p:nvPr>
            <p:ph type="sldNum" sz="quarter" idx="12"/>
          </p:nvPr>
        </p:nvSpPr>
        <p:spPr/>
        <p:txBody>
          <a:bodyPr/>
          <a:lstStyle/>
          <a:p>
            <a:fld id="{C6E90AB9-48DA-4E49-A379-0A603AA7792E}" type="slidenum">
              <a:rPr lang="en-US" smtClean="0"/>
              <a:t>‹#›</a:t>
            </a:fld>
            <a:endParaRPr lang="en-US"/>
          </a:p>
        </p:txBody>
      </p:sp>
    </p:spTree>
    <p:extLst>
      <p:ext uri="{BB962C8B-B14F-4D97-AF65-F5344CB8AC3E}">
        <p14:creationId xmlns:p14="http://schemas.microsoft.com/office/powerpoint/2010/main" val="2879967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FF12C-D79F-49AE-AECE-B70230763F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B6C17CB-8DF4-48F3-BC45-5DEDC33C6A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3227E0-9859-4D9D-A1CC-882D38D1D4E3}"/>
              </a:ext>
            </a:extLst>
          </p:cNvPr>
          <p:cNvSpPr>
            <a:spLocks noGrp="1"/>
          </p:cNvSpPr>
          <p:nvPr>
            <p:ph type="dt" sz="half" idx="10"/>
          </p:nvPr>
        </p:nvSpPr>
        <p:spPr/>
        <p:txBody>
          <a:bodyPr/>
          <a:lstStyle/>
          <a:p>
            <a:fld id="{2FD49486-2C18-403A-AA43-00CA15C967DE}" type="datetimeFigureOut">
              <a:rPr lang="en-US" smtClean="0"/>
              <a:t>11/29/2020</a:t>
            </a:fld>
            <a:endParaRPr lang="en-US"/>
          </a:p>
        </p:txBody>
      </p:sp>
      <p:sp>
        <p:nvSpPr>
          <p:cNvPr id="5" name="Footer Placeholder 4">
            <a:extLst>
              <a:ext uri="{FF2B5EF4-FFF2-40B4-BE49-F238E27FC236}">
                <a16:creationId xmlns:a16="http://schemas.microsoft.com/office/drawing/2014/main" id="{5011808A-D05A-42D7-A0E7-BA923A5AAA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4CDBD0-C090-43DA-91B4-3541B19424F0}"/>
              </a:ext>
            </a:extLst>
          </p:cNvPr>
          <p:cNvSpPr>
            <a:spLocks noGrp="1"/>
          </p:cNvSpPr>
          <p:nvPr>
            <p:ph type="sldNum" sz="quarter" idx="12"/>
          </p:nvPr>
        </p:nvSpPr>
        <p:spPr/>
        <p:txBody>
          <a:bodyPr/>
          <a:lstStyle/>
          <a:p>
            <a:fld id="{C6E90AB9-48DA-4E49-A379-0A603AA7792E}" type="slidenum">
              <a:rPr lang="en-US" smtClean="0"/>
              <a:t>‹#›</a:t>
            </a:fld>
            <a:endParaRPr lang="en-US"/>
          </a:p>
        </p:txBody>
      </p:sp>
    </p:spTree>
    <p:extLst>
      <p:ext uri="{BB962C8B-B14F-4D97-AF65-F5344CB8AC3E}">
        <p14:creationId xmlns:p14="http://schemas.microsoft.com/office/powerpoint/2010/main" val="3120472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41DA8-89EB-464A-9FC9-5531BE4D0A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A16BB3-4537-4D3D-AF2D-5601493D29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E9B212-C674-450F-B2C4-8CD7C9DC555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8A07DB9-F9F8-4E7B-9529-3A343782E8D0}"/>
              </a:ext>
            </a:extLst>
          </p:cNvPr>
          <p:cNvSpPr>
            <a:spLocks noGrp="1"/>
          </p:cNvSpPr>
          <p:nvPr>
            <p:ph type="dt" sz="half" idx="10"/>
          </p:nvPr>
        </p:nvSpPr>
        <p:spPr/>
        <p:txBody>
          <a:bodyPr/>
          <a:lstStyle/>
          <a:p>
            <a:fld id="{2FD49486-2C18-403A-AA43-00CA15C967DE}" type="datetimeFigureOut">
              <a:rPr lang="en-US" smtClean="0"/>
              <a:t>11/29/2020</a:t>
            </a:fld>
            <a:endParaRPr lang="en-US"/>
          </a:p>
        </p:txBody>
      </p:sp>
      <p:sp>
        <p:nvSpPr>
          <p:cNvPr id="6" name="Footer Placeholder 5">
            <a:extLst>
              <a:ext uri="{FF2B5EF4-FFF2-40B4-BE49-F238E27FC236}">
                <a16:creationId xmlns:a16="http://schemas.microsoft.com/office/drawing/2014/main" id="{55DE48BA-FDA7-4664-AE89-09078ED49E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872D82-8FE0-4A2F-88EE-8107AF9EBD15}"/>
              </a:ext>
            </a:extLst>
          </p:cNvPr>
          <p:cNvSpPr>
            <a:spLocks noGrp="1"/>
          </p:cNvSpPr>
          <p:nvPr>
            <p:ph type="sldNum" sz="quarter" idx="12"/>
          </p:nvPr>
        </p:nvSpPr>
        <p:spPr/>
        <p:txBody>
          <a:bodyPr/>
          <a:lstStyle/>
          <a:p>
            <a:fld id="{C6E90AB9-48DA-4E49-A379-0A603AA7792E}" type="slidenum">
              <a:rPr lang="en-US" smtClean="0"/>
              <a:t>‹#›</a:t>
            </a:fld>
            <a:endParaRPr lang="en-US"/>
          </a:p>
        </p:txBody>
      </p:sp>
    </p:spTree>
    <p:extLst>
      <p:ext uri="{BB962C8B-B14F-4D97-AF65-F5344CB8AC3E}">
        <p14:creationId xmlns:p14="http://schemas.microsoft.com/office/powerpoint/2010/main" val="401118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1AFFE-0EC5-45B4-8A03-EBB7F08041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053603-6A51-4D5F-AB85-F3C925019D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D6EC07-C068-4992-87DA-7E971C32718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49FF10C-4917-4C7C-960E-046BA1FD7B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851654B-B41F-4C9D-9555-F6689A3213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E144481-1E2C-4DA0-B9A7-E7C20E70139A}"/>
              </a:ext>
            </a:extLst>
          </p:cNvPr>
          <p:cNvSpPr>
            <a:spLocks noGrp="1"/>
          </p:cNvSpPr>
          <p:nvPr>
            <p:ph type="dt" sz="half" idx="10"/>
          </p:nvPr>
        </p:nvSpPr>
        <p:spPr/>
        <p:txBody>
          <a:bodyPr/>
          <a:lstStyle/>
          <a:p>
            <a:fld id="{2FD49486-2C18-403A-AA43-00CA15C967DE}" type="datetimeFigureOut">
              <a:rPr lang="en-US" smtClean="0"/>
              <a:t>11/29/2020</a:t>
            </a:fld>
            <a:endParaRPr lang="en-US"/>
          </a:p>
        </p:txBody>
      </p:sp>
      <p:sp>
        <p:nvSpPr>
          <p:cNvPr id="8" name="Footer Placeholder 7">
            <a:extLst>
              <a:ext uri="{FF2B5EF4-FFF2-40B4-BE49-F238E27FC236}">
                <a16:creationId xmlns:a16="http://schemas.microsoft.com/office/drawing/2014/main" id="{971EA4B8-FACB-4537-B8F7-4FC7F71E0B4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46A0BF4-3857-478C-9B5D-44F3BDEC68BD}"/>
              </a:ext>
            </a:extLst>
          </p:cNvPr>
          <p:cNvSpPr>
            <a:spLocks noGrp="1"/>
          </p:cNvSpPr>
          <p:nvPr>
            <p:ph type="sldNum" sz="quarter" idx="12"/>
          </p:nvPr>
        </p:nvSpPr>
        <p:spPr/>
        <p:txBody>
          <a:bodyPr/>
          <a:lstStyle/>
          <a:p>
            <a:fld id="{C6E90AB9-48DA-4E49-A379-0A603AA7792E}" type="slidenum">
              <a:rPr lang="en-US" smtClean="0"/>
              <a:t>‹#›</a:t>
            </a:fld>
            <a:endParaRPr lang="en-US"/>
          </a:p>
        </p:txBody>
      </p:sp>
    </p:spTree>
    <p:extLst>
      <p:ext uri="{BB962C8B-B14F-4D97-AF65-F5344CB8AC3E}">
        <p14:creationId xmlns:p14="http://schemas.microsoft.com/office/powerpoint/2010/main" val="4170765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F6D99-BDD1-4CBE-994E-83052CB6E9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FCB0DB-F78B-46D1-ADEF-3ED581B06D50}"/>
              </a:ext>
            </a:extLst>
          </p:cNvPr>
          <p:cNvSpPr>
            <a:spLocks noGrp="1"/>
          </p:cNvSpPr>
          <p:nvPr>
            <p:ph type="dt" sz="half" idx="10"/>
          </p:nvPr>
        </p:nvSpPr>
        <p:spPr/>
        <p:txBody>
          <a:bodyPr/>
          <a:lstStyle/>
          <a:p>
            <a:fld id="{2FD49486-2C18-403A-AA43-00CA15C967DE}" type="datetimeFigureOut">
              <a:rPr lang="en-US" smtClean="0"/>
              <a:t>11/29/2020</a:t>
            </a:fld>
            <a:endParaRPr lang="en-US"/>
          </a:p>
        </p:txBody>
      </p:sp>
      <p:sp>
        <p:nvSpPr>
          <p:cNvPr id="4" name="Footer Placeholder 3">
            <a:extLst>
              <a:ext uri="{FF2B5EF4-FFF2-40B4-BE49-F238E27FC236}">
                <a16:creationId xmlns:a16="http://schemas.microsoft.com/office/drawing/2014/main" id="{C2362C4D-07E1-4F6A-BED1-3523583FE37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DDC4E2-4D8B-4036-AADC-807F663C8E4C}"/>
              </a:ext>
            </a:extLst>
          </p:cNvPr>
          <p:cNvSpPr>
            <a:spLocks noGrp="1"/>
          </p:cNvSpPr>
          <p:nvPr>
            <p:ph type="sldNum" sz="quarter" idx="12"/>
          </p:nvPr>
        </p:nvSpPr>
        <p:spPr/>
        <p:txBody>
          <a:bodyPr/>
          <a:lstStyle/>
          <a:p>
            <a:fld id="{C6E90AB9-48DA-4E49-A379-0A603AA7792E}" type="slidenum">
              <a:rPr lang="en-US" smtClean="0"/>
              <a:t>‹#›</a:t>
            </a:fld>
            <a:endParaRPr lang="en-US"/>
          </a:p>
        </p:txBody>
      </p:sp>
    </p:spTree>
    <p:extLst>
      <p:ext uri="{BB962C8B-B14F-4D97-AF65-F5344CB8AC3E}">
        <p14:creationId xmlns:p14="http://schemas.microsoft.com/office/powerpoint/2010/main" val="3683734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CD3C53-2E05-46D9-B10A-A217B416CF2D}"/>
              </a:ext>
            </a:extLst>
          </p:cNvPr>
          <p:cNvSpPr>
            <a:spLocks noGrp="1"/>
          </p:cNvSpPr>
          <p:nvPr>
            <p:ph type="dt" sz="half" idx="10"/>
          </p:nvPr>
        </p:nvSpPr>
        <p:spPr/>
        <p:txBody>
          <a:bodyPr/>
          <a:lstStyle/>
          <a:p>
            <a:fld id="{2FD49486-2C18-403A-AA43-00CA15C967DE}" type="datetimeFigureOut">
              <a:rPr lang="en-US" smtClean="0"/>
              <a:t>11/29/2020</a:t>
            </a:fld>
            <a:endParaRPr lang="en-US"/>
          </a:p>
        </p:txBody>
      </p:sp>
      <p:sp>
        <p:nvSpPr>
          <p:cNvPr id="3" name="Footer Placeholder 2">
            <a:extLst>
              <a:ext uri="{FF2B5EF4-FFF2-40B4-BE49-F238E27FC236}">
                <a16:creationId xmlns:a16="http://schemas.microsoft.com/office/drawing/2014/main" id="{91BBF869-EFC5-42FD-9EB3-AF2C18C9B0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4C45946-8679-43BE-B37C-087ECF4BF9E9}"/>
              </a:ext>
            </a:extLst>
          </p:cNvPr>
          <p:cNvSpPr>
            <a:spLocks noGrp="1"/>
          </p:cNvSpPr>
          <p:nvPr>
            <p:ph type="sldNum" sz="quarter" idx="12"/>
          </p:nvPr>
        </p:nvSpPr>
        <p:spPr/>
        <p:txBody>
          <a:bodyPr/>
          <a:lstStyle/>
          <a:p>
            <a:fld id="{C6E90AB9-48DA-4E49-A379-0A603AA7792E}" type="slidenum">
              <a:rPr lang="en-US" smtClean="0"/>
              <a:t>‹#›</a:t>
            </a:fld>
            <a:endParaRPr lang="en-US"/>
          </a:p>
        </p:txBody>
      </p:sp>
    </p:spTree>
    <p:extLst>
      <p:ext uri="{BB962C8B-B14F-4D97-AF65-F5344CB8AC3E}">
        <p14:creationId xmlns:p14="http://schemas.microsoft.com/office/powerpoint/2010/main" val="637174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2B6EE-81DD-4C31-89DA-1747355B5B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F4F507C-3C2F-4892-97E5-6FDDE01F32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9A66F9-DD10-4A1E-8A74-77C4195DC6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938C71-21EF-4B7C-8CE7-984F83362469}"/>
              </a:ext>
            </a:extLst>
          </p:cNvPr>
          <p:cNvSpPr>
            <a:spLocks noGrp="1"/>
          </p:cNvSpPr>
          <p:nvPr>
            <p:ph type="dt" sz="half" idx="10"/>
          </p:nvPr>
        </p:nvSpPr>
        <p:spPr/>
        <p:txBody>
          <a:bodyPr/>
          <a:lstStyle/>
          <a:p>
            <a:fld id="{2FD49486-2C18-403A-AA43-00CA15C967DE}" type="datetimeFigureOut">
              <a:rPr lang="en-US" smtClean="0"/>
              <a:t>11/29/2020</a:t>
            </a:fld>
            <a:endParaRPr lang="en-US"/>
          </a:p>
        </p:txBody>
      </p:sp>
      <p:sp>
        <p:nvSpPr>
          <p:cNvPr id="6" name="Footer Placeholder 5">
            <a:extLst>
              <a:ext uri="{FF2B5EF4-FFF2-40B4-BE49-F238E27FC236}">
                <a16:creationId xmlns:a16="http://schemas.microsoft.com/office/drawing/2014/main" id="{581668EC-34A4-4912-9BD7-C98B667266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FB160D-CBBF-4FB2-9F96-0336402DA91D}"/>
              </a:ext>
            </a:extLst>
          </p:cNvPr>
          <p:cNvSpPr>
            <a:spLocks noGrp="1"/>
          </p:cNvSpPr>
          <p:nvPr>
            <p:ph type="sldNum" sz="quarter" idx="12"/>
          </p:nvPr>
        </p:nvSpPr>
        <p:spPr/>
        <p:txBody>
          <a:bodyPr/>
          <a:lstStyle/>
          <a:p>
            <a:fld id="{C6E90AB9-48DA-4E49-A379-0A603AA7792E}" type="slidenum">
              <a:rPr lang="en-US" smtClean="0"/>
              <a:t>‹#›</a:t>
            </a:fld>
            <a:endParaRPr lang="en-US"/>
          </a:p>
        </p:txBody>
      </p:sp>
    </p:spTree>
    <p:extLst>
      <p:ext uri="{BB962C8B-B14F-4D97-AF65-F5344CB8AC3E}">
        <p14:creationId xmlns:p14="http://schemas.microsoft.com/office/powerpoint/2010/main" val="900707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3A165-1C18-4F55-8271-AAC18E375B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6585B45-0DD0-4D22-B876-8DB0130864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ADBADE-0DE4-4E16-A141-41BDEB3F31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086F13-C3CF-4379-B21A-7AB6BAE6B26F}"/>
              </a:ext>
            </a:extLst>
          </p:cNvPr>
          <p:cNvSpPr>
            <a:spLocks noGrp="1"/>
          </p:cNvSpPr>
          <p:nvPr>
            <p:ph type="dt" sz="half" idx="10"/>
          </p:nvPr>
        </p:nvSpPr>
        <p:spPr/>
        <p:txBody>
          <a:bodyPr/>
          <a:lstStyle/>
          <a:p>
            <a:fld id="{2FD49486-2C18-403A-AA43-00CA15C967DE}" type="datetimeFigureOut">
              <a:rPr lang="en-US" smtClean="0"/>
              <a:t>11/29/2020</a:t>
            </a:fld>
            <a:endParaRPr lang="en-US"/>
          </a:p>
        </p:txBody>
      </p:sp>
      <p:sp>
        <p:nvSpPr>
          <p:cNvPr id="6" name="Footer Placeholder 5">
            <a:extLst>
              <a:ext uri="{FF2B5EF4-FFF2-40B4-BE49-F238E27FC236}">
                <a16:creationId xmlns:a16="http://schemas.microsoft.com/office/drawing/2014/main" id="{B1EA0919-EE2D-4C9E-BF0F-3B97CCCE14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A4AAD1-E017-477D-AB24-07F83BCEB56C}"/>
              </a:ext>
            </a:extLst>
          </p:cNvPr>
          <p:cNvSpPr>
            <a:spLocks noGrp="1"/>
          </p:cNvSpPr>
          <p:nvPr>
            <p:ph type="sldNum" sz="quarter" idx="12"/>
          </p:nvPr>
        </p:nvSpPr>
        <p:spPr/>
        <p:txBody>
          <a:bodyPr/>
          <a:lstStyle/>
          <a:p>
            <a:fld id="{C6E90AB9-48DA-4E49-A379-0A603AA7792E}" type="slidenum">
              <a:rPr lang="en-US" smtClean="0"/>
              <a:t>‹#›</a:t>
            </a:fld>
            <a:endParaRPr lang="en-US"/>
          </a:p>
        </p:txBody>
      </p:sp>
    </p:spTree>
    <p:extLst>
      <p:ext uri="{BB962C8B-B14F-4D97-AF65-F5344CB8AC3E}">
        <p14:creationId xmlns:p14="http://schemas.microsoft.com/office/powerpoint/2010/main" val="784617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1208C7-148D-45B8-BD6F-602F62A461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E7488E3-564E-4382-82FF-1C52F3C1F8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1F8B5D-CF74-4B63-BD43-D27D08C216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D49486-2C18-403A-AA43-00CA15C967DE}" type="datetimeFigureOut">
              <a:rPr lang="en-US" smtClean="0"/>
              <a:t>11/29/2020</a:t>
            </a:fld>
            <a:endParaRPr lang="en-US"/>
          </a:p>
        </p:txBody>
      </p:sp>
      <p:sp>
        <p:nvSpPr>
          <p:cNvPr id="5" name="Footer Placeholder 4">
            <a:extLst>
              <a:ext uri="{FF2B5EF4-FFF2-40B4-BE49-F238E27FC236}">
                <a16:creationId xmlns:a16="http://schemas.microsoft.com/office/drawing/2014/main" id="{8AF3A739-462C-4F76-873B-AE7381F0E5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D465B9A-3BB3-4616-9F02-7F3587C2AD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E90AB9-48DA-4E49-A379-0A603AA7792E}" type="slidenum">
              <a:rPr lang="en-US" smtClean="0"/>
              <a:t>‹#›</a:t>
            </a:fld>
            <a:endParaRPr lang="en-US"/>
          </a:p>
        </p:txBody>
      </p:sp>
    </p:spTree>
    <p:extLst>
      <p:ext uri="{BB962C8B-B14F-4D97-AF65-F5344CB8AC3E}">
        <p14:creationId xmlns:p14="http://schemas.microsoft.com/office/powerpoint/2010/main" val="6052378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2C16810-DC30-4713-BE14-3A9E939547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9927" y="190923"/>
            <a:ext cx="9892146" cy="6476154"/>
          </a:xfrm>
          <a:prstGeom prst="rect">
            <a:avLst/>
          </a:prstGeom>
        </p:spPr>
      </p:pic>
      <p:sp>
        <p:nvSpPr>
          <p:cNvPr id="2" name="Title 1">
            <a:extLst>
              <a:ext uri="{FF2B5EF4-FFF2-40B4-BE49-F238E27FC236}">
                <a16:creationId xmlns:a16="http://schemas.microsoft.com/office/drawing/2014/main" id="{E1DDEF2E-84A6-4794-843F-A954AB5440DF}"/>
              </a:ext>
            </a:extLst>
          </p:cNvPr>
          <p:cNvSpPr>
            <a:spLocks noGrp="1"/>
          </p:cNvSpPr>
          <p:nvPr>
            <p:ph type="ctrTitle"/>
          </p:nvPr>
        </p:nvSpPr>
        <p:spPr/>
        <p:txBody>
          <a:bodyPr/>
          <a:lstStyle/>
          <a:p>
            <a:r>
              <a:rPr lang="en-US" dirty="0"/>
              <a:t>Acts 3 </a:t>
            </a:r>
          </a:p>
        </p:txBody>
      </p:sp>
      <p:sp>
        <p:nvSpPr>
          <p:cNvPr id="3" name="Subtitle 2">
            <a:extLst>
              <a:ext uri="{FF2B5EF4-FFF2-40B4-BE49-F238E27FC236}">
                <a16:creationId xmlns:a16="http://schemas.microsoft.com/office/drawing/2014/main" id="{F964FF5E-3AB5-4534-A3C7-F5D4D5C6772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98869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DE978-8530-4AF0-89B6-0764DB1A895E}"/>
              </a:ext>
            </a:extLst>
          </p:cNvPr>
          <p:cNvSpPr>
            <a:spLocks noGrp="1"/>
          </p:cNvSpPr>
          <p:nvPr>
            <p:ph type="title"/>
          </p:nvPr>
        </p:nvSpPr>
        <p:spPr/>
        <p:txBody>
          <a:bodyPr/>
          <a:lstStyle/>
          <a:p>
            <a:r>
              <a:rPr lang="en-US" dirty="0"/>
              <a:t>III) Peter’s Sermon </a:t>
            </a:r>
          </a:p>
        </p:txBody>
      </p:sp>
      <p:sp>
        <p:nvSpPr>
          <p:cNvPr id="3" name="Content Placeholder 2">
            <a:extLst>
              <a:ext uri="{FF2B5EF4-FFF2-40B4-BE49-F238E27FC236}">
                <a16:creationId xmlns:a16="http://schemas.microsoft.com/office/drawing/2014/main" id="{F28929AA-F888-44B7-9A13-8D8AC06CD5BA}"/>
              </a:ext>
            </a:extLst>
          </p:cNvPr>
          <p:cNvSpPr>
            <a:spLocks noGrp="1"/>
          </p:cNvSpPr>
          <p:nvPr>
            <p:ph idx="1"/>
          </p:nvPr>
        </p:nvSpPr>
        <p:spPr/>
        <p:txBody>
          <a:bodyPr/>
          <a:lstStyle/>
          <a:p>
            <a:r>
              <a:rPr lang="en-US" b="1" dirty="0"/>
              <a:t>This Jesus whom you crucified. </a:t>
            </a:r>
            <a:endParaRPr lang="en-US" dirty="0"/>
          </a:p>
          <a:p>
            <a:r>
              <a:rPr lang="en-US" b="1" dirty="0"/>
              <a:t>Acts 3:13 "The God of Abraham, Isaac, and Jacob, the God of our fathers, glorified His Servant Jesus, whom you delivered up and denied in the presence of Pilate, when he was determined to let Him go. 14 "But you denied the Holy One and the Just, and asked for a murderer to be granted to you, 15 "and killed the Prince of life, whom God raised from the dead, of which we are witnesses.</a:t>
            </a:r>
            <a:endParaRPr lang="en-US" dirty="0"/>
          </a:p>
          <a:p>
            <a:endParaRPr lang="en-US" dirty="0"/>
          </a:p>
          <a:p>
            <a:endParaRPr lang="en-US" dirty="0"/>
          </a:p>
        </p:txBody>
      </p:sp>
    </p:spTree>
    <p:extLst>
      <p:ext uri="{BB962C8B-B14F-4D97-AF65-F5344CB8AC3E}">
        <p14:creationId xmlns:p14="http://schemas.microsoft.com/office/powerpoint/2010/main" val="212616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DE978-8530-4AF0-89B6-0764DB1A895E}"/>
              </a:ext>
            </a:extLst>
          </p:cNvPr>
          <p:cNvSpPr>
            <a:spLocks noGrp="1"/>
          </p:cNvSpPr>
          <p:nvPr>
            <p:ph type="title"/>
          </p:nvPr>
        </p:nvSpPr>
        <p:spPr/>
        <p:txBody>
          <a:bodyPr/>
          <a:lstStyle/>
          <a:p>
            <a:r>
              <a:rPr lang="en-US" dirty="0"/>
              <a:t>III) Peter’s Sermon </a:t>
            </a:r>
          </a:p>
        </p:txBody>
      </p:sp>
      <p:sp>
        <p:nvSpPr>
          <p:cNvPr id="3" name="Content Placeholder 2">
            <a:extLst>
              <a:ext uri="{FF2B5EF4-FFF2-40B4-BE49-F238E27FC236}">
                <a16:creationId xmlns:a16="http://schemas.microsoft.com/office/drawing/2014/main" id="{F28929AA-F888-44B7-9A13-8D8AC06CD5BA}"/>
              </a:ext>
            </a:extLst>
          </p:cNvPr>
          <p:cNvSpPr>
            <a:spLocks noGrp="1"/>
          </p:cNvSpPr>
          <p:nvPr>
            <p:ph idx="1"/>
          </p:nvPr>
        </p:nvSpPr>
        <p:spPr/>
        <p:txBody>
          <a:bodyPr/>
          <a:lstStyle/>
          <a:p>
            <a:r>
              <a:rPr lang="en-US" dirty="0"/>
              <a:t>This miracle came by Jesus whom our God sent. </a:t>
            </a:r>
          </a:p>
          <a:p>
            <a:r>
              <a:rPr lang="en-US" dirty="0"/>
              <a:t>Jesus whom you delivered up and denied. </a:t>
            </a:r>
          </a:p>
          <a:p>
            <a:r>
              <a:rPr lang="en-US" dirty="0"/>
              <a:t>a. Handed Jesus to Pilate. </a:t>
            </a:r>
          </a:p>
          <a:p>
            <a:r>
              <a:rPr lang="en-US" b="1" dirty="0"/>
              <a:t>John 19:14 Now it was the Preparation Day of the Passover, and about the sixth hour. And he said to the Jews, "Behold your King!"</a:t>
            </a:r>
            <a:endParaRPr lang="en-US" dirty="0"/>
          </a:p>
          <a:p>
            <a:r>
              <a:rPr lang="en-US" b="1" dirty="0"/>
              <a:t>John 19:15 But they cried out, "Away with Him, away with Him! Crucify Him!" Pilate said to them, "Shall I crucify your King?" The chief priests answered, "We have no king but Caesar!"</a:t>
            </a:r>
            <a:endParaRPr lang="en-US" dirty="0"/>
          </a:p>
          <a:p>
            <a:endParaRPr lang="en-US" dirty="0"/>
          </a:p>
        </p:txBody>
      </p:sp>
    </p:spTree>
    <p:extLst>
      <p:ext uri="{BB962C8B-B14F-4D97-AF65-F5344CB8AC3E}">
        <p14:creationId xmlns:p14="http://schemas.microsoft.com/office/powerpoint/2010/main" val="285278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DE978-8530-4AF0-89B6-0764DB1A895E}"/>
              </a:ext>
            </a:extLst>
          </p:cNvPr>
          <p:cNvSpPr>
            <a:spLocks noGrp="1"/>
          </p:cNvSpPr>
          <p:nvPr>
            <p:ph type="title"/>
          </p:nvPr>
        </p:nvSpPr>
        <p:spPr/>
        <p:txBody>
          <a:bodyPr/>
          <a:lstStyle/>
          <a:p>
            <a:r>
              <a:rPr lang="en-US" dirty="0"/>
              <a:t>III) Peter’s Sermon </a:t>
            </a:r>
          </a:p>
        </p:txBody>
      </p:sp>
      <p:sp>
        <p:nvSpPr>
          <p:cNvPr id="3" name="Content Placeholder 2">
            <a:extLst>
              <a:ext uri="{FF2B5EF4-FFF2-40B4-BE49-F238E27FC236}">
                <a16:creationId xmlns:a16="http://schemas.microsoft.com/office/drawing/2014/main" id="{F28929AA-F888-44B7-9A13-8D8AC06CD5BA}"/>
              </a:ext>
            </a:extLst>
          </p:cNvPr>
          <p:cNvSpPr>
            <a:spLocks noGrp="1"/>
          </p:cNvSpPr>
          <p:nvPr>
            <p:ph idx="1"/>
          </p:nvPr>
        </p:nvSpPr>
        <p:spPr/>
        <p:txBody>
          <a:bodyPr/>
          <a:lstStyle/>
          <a:p>
            <a:r>
              <a:rPr lang="en-US" dirty="0"/>
              <a:t>Choice between a murderer and the Prince of life!</a:t>
            </a:r>
          </a:p>
          <a:p>
            <a:r>
              <a:rPr lang="en-US" b="1" dirty="0"/>
              <a:t>Acts 3:15 "and killed the Prince of life, whom God raised from the dead, of which we are witnesses.</a:t>
            </a:r>
            <a:endParaRPr lang="en-US" dirty="0"/>
          </a:p>
          <a:p>
            <a:r>
              <a:rPr lang="en-US" dirty="0"/>
              <a:t>You killed but God raised Him up. </a:t>
            </a:r>
          </a:p>
          <a:p>
            <a:r>
              <a:rPr lang="en-US" b="1" dirty="0"/>
              <a:t>Acts 2:24 "whom God raised up, having loosed the pains of death, because it was not possible that He should be held by it.</a:t>
            </a:r>
            <a:endParaRPr lang="en-US" dirty="0"/>
          </a:p>
          <a:p>
            <a:endParaRPr lang="en-US" dirty="0"/>
          </a:p>
        </p:txBody>
      </p:sp>
    </p:spTree>
    <p:extLst>
      <p:ext uri="{BB962C8B-B14F-4D97-AF65-F5344CB8AC3E}">
        <p14:creationId xmlns:p14="http://schemas.microsoft.com/office/powerpoint/2010/main" val="3677782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DE978-8530-4AF0-89B6-0764DB1A895E}"/>
              </a:ext>
            </a:extLst>
          </p:cNvPr>
          <p:cNvSpPr>
            <a:spLocks noGrp="1"/>
          </p:cNvSpPr>
          <p:nvPr>
            <p:ph type="title"/>
          </p:nvPr>
        </p:nvSpPr>
        <p:spPr/>
        <p:txBody>
          <a:bodyPr/>
          <a:lstStyle/>
          <a:p>
            <a:r>
              <a:rPr lang="en-US" dirty="0"/>
              <a:t>III) Peter’s Sermon </a:t>
            </a:r>
          </a:p>
        </p:txBody>
      </p:sp>
      <p:sp>
        <p:nvSpPr>
          <p:cNvPr id="3" name="Content Placeholder 2">
            <a:extLst>
              <a:ext uri="{FF2B5EF4-FFF2-40B4-BE49-F238E27FC236}">
                <a16:creationId xmlns:a16="http://schemas.microsoft.com/office/drawing/2014/main" id="{F28929AA-F888-44B7-9A13-8D8AC06CD5BA}"/>
              </a:ext>
            </a:extLst>
          </p:cNvPr>
          <p:cNvSpPr>
            <a:spLocks noGrp="1"/>
          </p:cNvSpPr>
          <p:nvPr>
            <p:ph idx="1"/>
          </p:nvPr>
        </p:nvSpPr>
        <p:spPr/>
        <p:txBody>
          <a:bodyPr>
            <a:normAutofit fontScale="92500" lnSpcReduction="10000"/>
          </a:bodyPr>
          <a:lstStyle/>
          <a:p>
            <a:r>
              <a:rPr lang="en-US" b="1" dirty="0"/>
              <a:t>Of which God had foretold. </a:t>
            </a:r>
            <a:endParaRPr lang="en-US" dirty="0"/>
          </a:p>
          <a:p>
            <a:r>
              <a:rPr lang="en-US" b="1" dirty="0"/>
              <a:t>Acts 3:17 "Yet now, brethren, I know that you did it in ignorance, as did also your rulers. 18 "But those things which God foretold by the mouth of all His prophets, that the Christ would suffer, He has thus fulfilled.</a:t>
            </a:r>
            <a:endParaRPr lang="en-US" dirty="0"/>
          </a:p>
          <a:p>
            <a:r>
              <a:rPr lang="en-US" dirty="0"/>
              <a:t>Important for everyone to remember, God knew Jesus would be betrayed and crucified.  Psalm 22; Isaiah 53. </a:t>
            </a:r>
          </a:p>
          <a:p>
            <a:r>
              <a:rPr lang="en-US" dirty="0"/>
              <a:t>Jesus spoke of His death while in His ministry. </a:t>
            </a:r>
          </a:p>
          <a:p>
            <a:r>
              <a:rPr lang="en-US" b="1" dirty="0"/>
              <a:t>John 2:20 Then the Jews said, "It has taken forty-six years to build this temple, and will You raise it up in three days?" 21 But He was speaking of the temple of His body.</a:t>
            </a:r>
            <a:endParaRPr lang="en-US" dirty="0"/>
          </a:p>
          <a:p>
            <a:r>
              <a:rPr lang="en-US" dirty="0"/>
              <a:t>You did this in ignorance? How? </a:t>
            </a:r>
          </a:p>
        </p:txBody>
      </p:sp>
    </p:spTree>
    <p:extLst>
      <p:ext uri="{BB962C8B-B14F-4D97-AF65-F5344CB8AC3E}">
        <p14:creationId xmlns:p14="http://schemas.microsoft.com/office/powerpoint/2010/main" val="2519187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DE978-8530-4AF0-89B6-0764DB1A895E}"/>
              </a:ext>
            </a:extLst>
          </p:cNvPr>
          <p:cNvSpPr>
            <a:spLocks noGrp="1"/>
          </p:cNvSpPr>
          <p:nvPr>
            <p:ph type="title"/>
          </p:nvPr>
        </p:nvSpPr>
        <p:spPr/>
        <p:txBody>
          <a:bodyPr/>
          <a:lstStyle/>
          <a:p>
            <a:r>
              <a:rPr lang="en-US" dirty="0"/>
              <a:t>III) Peter’s Sermon </a:t>
            </a:r>
          </a:p>
        </p:txBody>
      </p:sp>
      <p:sp>
        <p:nvSpPr>
          <p:cNvPr id="3" name="Content Placeholder 2">
            <a:extLst>
              <a:ext uri="{FF2B5EF4-FFF2-40B4-BE49-F238E27FC236}">
                <a16:creationId xmlns:a16="http://schemas.microsoft.com/office/drawing/2014/main" id="{F28929AA-F888-44B7-9A13-8D8AC06CD5BA}"/>
              </a:ext>
            </a:extLst>
          </p:cNvPr>
          <p:cNvSpPr>
            <a:spLocks noGrp="1"/>
          </p:cNvSpPr>
          <p:nvPr>
            <p:ph idx="1"/>
          </p:nvPr>
        </p:nvSpPr>
        <p:spPr/>
        <p:txBody>
          <a:bodyPr>
            <a:normAutofit/>
          </a:bodyPr>
          <a:lstStyle/>
          <a:p>
            <a:r>
              <a:rPr lang="en-US" b="1" dirty="0"/>
              <a:t>Repent -  Acts 3:19 "Repent therefore and be converted, that your sins may be blotted out, so that times of refreshing may come from the presence of the Lord,</a:t>
            </a:r>
          </a:p>
          <a:p>
            <a:r>
              <a:rPr lang="en-US" dirty="0"/>
              <a:t>Repent and flee to God</a:t>
            </a:r>
          </a:p>
          <a:p>
            <a:r>
              <a:rPr lang="en-US" b="1" dirty="0"/>
              <a:t>James 4:7 Therefore submit to God. Resist the devil and he will flee from you. 8 Draw near to God and He will draw near to you. Cleanse your hands, you sinners; and purify your hearts, you double-minded.</a:t>
            </a:r>
            <a:r>
              <a:rPr lang="en-US" dirty="0"/>
              <a:t> </a:t>
            </a:r>
          </a:p>
          <a:p>
            <a:endParaRPr lang="en-US" dirty="0"/>
          </a:p>
        </p:txBody>
      </p:sp>
      <p:cxnSp>
        <p:nvCxnSpPr>
          <p:cNvPr id="5" name="Straight Connector 4">
            <a:extLst>
              <a:ext uri="{FF2B5EF4-FFF2-40B4-BE49-F238E27FC236}">
                <a16:creationId xmlns:a16="http://schemas.microsoft.com/office/drawing/2014/main" id="{B87E6807-C615-4645-BCA4-A85BEB284FCA}"/>
              </a:ext>
            </a:extLst>
          </p:cNvPr>
          <p:cNvCxnSpPr/>
          <p:nvPr/>
        </p:nvCxnSpPr>
        <p:spPr>
          <a:xfrm>
            <a:off x="4122549" y="2216258"/>
            <a:ext cx="2479729" cy="0"/>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6" name="Straight Connector 5">
            <a:extLst>
              <a:ext uri="{FF2B5EF4-FFF2-40B4-BE49-F238E27FC236}">
                <a16:creationId xmlns:a16="http://schemas.microsoft.com/office/drawing/2014/main" id="{5C44CC8E-4F62-4ED4-AF68-B48F81CE56C6}"/>
              </a:ext>
            </a:extLst>
          </p:cNvPr>
          <p:cNvCxnSpPr>
            <a:cxnSpLocks/>
          </p:cNvCxnSpPr>
          <p:nvPr/>
        </p:nvCxnSpPr>
        <p:spPr>
          <a:xfrm>
            <a:off x="7483099" y="2182679"/>
            <a:ext cx="1877877" cy="33579"/>
          </a:xfrm>
          <a:prstGeom prst="line">
            <a:avLst/>
          </a:prstGeom>
          <a:ln w="38100"/>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076767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DE978-8530-4AF0-89B6-0764DB1A895E}"/>
              </a:ext>
            </a:extLst>
          </p:cNvPr>
          <p:cNvSpPr>
            <a:spLocks noGrp="1"/>
          </p:cNvSpPr>
          <p:nvPr>
            <p:ph type="title"/>
          </p:nvPr>
        </p:nvSpPr>
        <p:spPr/>
        <p:txBody>
          <a:bodyPr/>
          <a:lstStyle/>
          <a:p>
            <a:r>
              <a:rPr lang="en-US" dirty="0"/>
              <a:t>III) Peter’s Sermon </a:t>
            </a:r>
          </a:p>
        </p:txBody>
      </p:sp>
      <p:sp>
        <p:nvSpPr>
          <p:cNvPr id="3" name="Content Placeholder 2">
            <a:extLst>
              <a:ext uri="{FF2B5EF4-FFF2-40B4-BE49-F238E27FC236}">
                <a16:creationId xmlns:a16="http://schemas.microsoft.com/office/drawing/2014/main" id="{F28929AA-F888-44B7-9A13-8D8AC06CD5BA}"/>
              </a:ext>
            </a:extLst>
          </p:cNvPr>
          <p:cNvSpPr>
            <a:spLocks noGrp="1"/>
          </p:cNvSpPr>
          <p:nvPr>
            <p:ph idx="1"/>
          </p:nvPr>
        </p:nvSpPr>
        <p:spPr/>
        <p:txBody>
          <a:bodyPr>
            <a:normAutofit/>
          </a:bodyPr>
          <a:lstStyle/>
          <a:p>
            <a:r>
              <a:rPr lang="en-US" b="1" dirty="0"/>
              <a:t>Restoration </a:t>
            </a:r>
            <a:endParaRPr lang="en-US" dirty="0"/>
          </a:p>
          <a:p>
            <a:r>
              <a:rPr lang="en-US" b="1" dirty="0"/>
              <a:t>Acts 3:19 "Repent therefore and be converted, that your sins may be blotted out, so that times of refreshing may come from the presence of the Lord, 20 "and that He may send Jesus Christ, who was preached to you before, 21 "whom heaven must receive until the times of restoration of all things, which God has spoken by the mouth of all His holy prophets since the world began.</a:t>
            </a:r>
          </a:p>
          <a:p>
            <a:endParaRPr lang="en-US" dirty="0"/>
          </a:p>
          <a:p>
            <a:endParaRPr lang="en-US" dirty="0"/>
          </a:p>
        </p:txBody>
      </p:sp>
    </p:spTree>
    <p:extLst>
      <p:ext uri="{BB962C8B-B14F-4D97-AF65-F5344CB8AC3E}">
        <p14:creationId xmlns:p14="http://schemas.microsoft.com/office/powerpoint/2010/main" val="4232341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DE978-8530-4AF0-89B6-0764DB1A895E}"/>
              </a:ext>
            </a:extLst>
          </p:cNvPr>
          <p:cNvSpPr>
            <a:spLocks noGrp="1"/>
          </p:cNvSpPr>
          <p:nvPr>
            <p:ph type="title"/>
          </p:nvPr>
        </p:nvSpPr>
        <p:spPr/>
        <p:txBody>
          <a:bodyPr/>
          <a:lstStyle/>
          <a:p>
            <a:r>
              <a:rPr lang="en-US" dirty="0"/>
              <a:t>III) Peter’s Sermon </a:t>
            </a:r>
          </a:p>
        </p:txBody>
      </p:sp>
      <p:sp>
        <p:nvSpPr>
          <p:cNvPr id="3" name="Content Placeholder 2">
            <a:extLst>
              <a:ext uri="{FF2B5EF4-FFF2-40B4-BE49-F238E27FC236}">
                <a16:creationId xmlns:a16="http://schemas.microsoft.com/office/drawing/2014/main" id="{F28929AA-F888-44B7-9A13-8D8AC06CD5BA}"/>
              </a:ext>
            </a:extLst>
          </p:cNvPr>
          <p:cNvSpPr>
            <a:spLocks noGrp="1"/>
          </p:cNvSpPr>
          <p:nvPr>
            <p:ph idx="1"/>
          </p:nvPr>
        </p:nvSpPr>
        <p:spPr/>
        <p:txBody>
          <a:bodyPr>
            <a:normAutofit/>
          </a:bodyPr>
          <a:lstStyle/>
          <a:p>
            <a:r>
              <a:rPr lang="en-US" b="1" dirty="0"/>
              <a:t>Jesus fulfilled the prophecies. </a:t>
            </a:r>
            <a:endParaRPr lang="en-US" dirty="0"/>
          </a:p>
          <a:p>
            <a:r>
              <a:rPr lang="en-US" b="1" dirty="0"/>
              <a:t>Acts 3:22 "For Moses truly said to the fathers, 'The LORD your God will raise up for you a Prophet like me from your brethren. Him you shall hear in all things, whatever He says to you. 23 'And it shall be that every soul who will not hear that Prophet shall be utterly destroyed from among the people.’</a:t>
            </a:r>
          </a:p>
          <a:p>
            <a:r>
              <a:rPr lang="en-US" dirty="0"/>
              <a:t>Acts 3:24 "Yes, and all the prophets, from Samuel and those who follow, as many as have spoken, have also foretold these days. </a:t>
            </a:r>
          </a:p>
          <a:p>
            <a:endParaRPr lang="en-US" dirty="0"/>
          </a:p>
          <a:p>
            <a:endParaRPr lang="en-US" dirty="0"/>
          </a:p>
        </p:txBody>
      </p:sp>
    </p:spTree>
    <p:extLst>
      <p:ext uri="{BB962C8B-B14F-4D97-AF65-F5344CB8AC3E}">
        <p14:creationId xmlns:p14="http://schemas.microsoft.com/office/powerpoint/2010/main" val="3336452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B33C8-1D53-46B7-BEAF-8D647E1E863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BE9C756-ACC2-4431-99D2-EB29FC4C2EB6}"/>
              </a:ext>
            </a:extLst>
          </p:cNvPr>
          <p:cNvSpPr>
            <a:spLocks noGrp="1"/>
          </p:cNvSpPr>
          <p:nvPr>
            <p:ph idx="1"/>
          </p:nvPr>
        </p:nvSpPr>
        <p:spPr/>
        <p:txBody>
          <a:bodyPr/>
          <a:lstStyle/>
          <a:p>
            <a:r>
              <a:rPr lang="en-US" dirty="0"/>
              <a:t>25 "You are sons of the prophets, and of the covenant which God made with our fathers, saying to Abraham, 'And in your seed all the families of the earth shall be blessed.' 26 "To you first, God, having raised up His Servant Jesus, sent Him to bless you, in turning away every one of you from your iniquities."</a:t>
            </a:r>
          </a:p>
        </p:txBody>
      </p:sp>
    </p:spTree>
    <p:extLst>
      <p:ext uri="{BB962C8B-B14F-4D97-AF65-F5344CB8AC3E}">
        <p14:creationId xmlns:p14="http://schemas.microsoft.com/office/powerpoint/2010/main" val="1513221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6979F-4A05-4766-A082-340C0846DBD2}"/>
              </a:ext>
            </a:extLst>
          </p:cNvPr>
          <p:cNvSpPr>
            <a:spLocks noGrp="1"/>
          </p:cNvSpPr>
          <p:nvPr>
            <p:ph type="title"/>
          </p:nvPr>
        </p:nvSpPr>
        <p:spPr/>
        <p:txBody>
          <a:bodyPr/>
          <a:lstStyle/>
          <a:p>
            <a:r>
              <a:rPr lang="en-US" dirty="0"/>
              <a:t>Three Points of Application. </a:t>
            </a:r>
          </a:p>
        </p:txBody>
      </p:sp>
      <p:sp>
        <p:nvSpPr>
          <p:cNvPr id="3" name="Content Placeholder 2">
            <a:extLst>
              <a:ext uri="{FF2B5EF4-FFF2-40B4-BE49-F238E27FC236}">
                <a16:creationId xmlns:a16="http://schemas.microsoft.com/office/drawing/2014/main" id="{8F0F1D0A-6522-43E9-9C18-19D81DBE8B13}"/>
              </a:ext>
            </a:extLst>
          </p:cNvPr>
          <p:cNvSpPr>
            <a:spLocks noGrp="1"/>
          </p:cNvSpPr>
          <p:nvPr>
            <p:ph idx="1"/>
          </p:nvPr>
        </p:nvSpPr>
        <p:spPr/>
        <p:txBody>
          <a:bodyPr/>
          <a:lstStyle/>
          <a:p>
            <a:r>
              <a:rPr lang="en-US" dirty="0"/>
              <a:t>A) This lame man did not receive what he expected but much more. </a:t>
            </a:r>
          </a:p>
          <a:p>
            <a:r>
              <a:rPr lang="en-US" dirty="0"/>
              <a:t>1. What to some people look to Jesus for? </a:t>
            </a:r>
          </a:p>
          <a:p>
            <a:r>
              <a:rPr lang="en-US" dirty="0"/>
              <a:t>a. Physical blessings </a:t>
            </a:r>
          </a:p>
          <a:p>
            <a:r>
              <a:rPr lang="en-US" dirty="0"/>
              <a:t>b. Acceptance of their sins  </a:t>
            </a:r>
          </a:p>
          <a:p>
            <a:r>
              <a:rPr lang="en-US" dirty="0"/>
              <a:t>What Jesus offers is a different type of healing.</a:t>
            </a:r>
          </a:p>
          <a:p>
            <a:r>
              <a:rPr lang="en-US" dirty="0"/>
              <a:t>We all need the removal of sin. </a:t>
            </a:r>
          </a:p>
          <a:p>
            <a:endParaRPr lang="en-US" dirty="0"/>
          </a:p>
        </p:txBody>
      </p:sp>
    </p:spTree>
    <p:extLst>
      <p:ext uri="{BB962C8B-B14F-4D97-AF65-F5344CB8AC3E}">
        <p14:creationId xmlns:p14="http://schemas.microsoft.com/office/powerpoint/2010/main" val="31315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6979F-4A05-4766-A082-340C0846DBD2}"/>
              </a:ext>
            </a:extLst>
          </p:cNvPr>
          <p:cNvSpPr>
            <a:spLocks noGrp="1"/>
          </p:cNvSpPr>
          <p:nvPr>
            <p:ph type="title"/>
          </p:nvPr>
        </p:nvSpPr>
        <p:spPr/>
        <p:txBody>
          <a:bodyPr/>
          <a:lstStyle/>
          <a:p>
            <a:r>
              <a:rPr lang="en-US" dirty="0"/>
              <a:t>Three Points of Application. </a:t>
            </a:r>
          </a:p>
        </p:txBody>
      </p:sp>
      <p:sp>
        <p:nvSpPr>
          <p:cNvPr id="3" name="Content Placeholder 2">
            <a:extLst>
              <a:ext uri="{FF2B5EF4-FFF2-40B4-BE49-F238E27FC236}">
                <a16:creationId xmlns:a16="http://schemas.microsoft.com/office/drawing/2014/main" id="{8F0F1D0A-6522-43E9-9C18-19D81DBE8B13}"/>
              </a:ext>
            </a:extLst>
          </p:cNvPr>
          <p:cNvSpPr>
            <a:spLocks noGrp="1"/>
          </p:cNvSpPr>
          <p:nvPr>
            <p:ph idx="1"/>
          </p:nvPr>
        </p:nvSpPr>
        <p:spPr/>
        <p:txBody>
          <a:bodyPr/>
          <a:lstStyle/>
          <a:p>
            <a:r>
              <a:rPr lang="en-US" b="1" dirty="0"/>
              <a:t>B) People often do things in ignorance. </a:t>
            </a:r>
          </a:p>
          <a:p>
            <a:r>
              <a:rPr lang="en-US" dirty="0"/>
              <a:t>Ignorance – without understanding. </a:t>
            </a:r>
          </a:p>
          <a:p>
            <a:r>
              <a:rPr lang="en-US" dirty="0"/>
              <a:t>Then come of their senses as the Prodigal Son in Luke 15.17.</a:t>
            </a:r>
          </a:p>
          <a:p>
            <a:r>
              <a:rPr lang="en-US" b="1" dirty="0"/>
              <a:t>C) You have to see the “big picture” </a:t>
            </a:r>
          </a:p>
          <a:p>
            <a:r>
              <a:rPr lang="en-US" dirty="0"/>
              <a:t>Not just the temporary but the eternal. </a:t>
            </a:r>
          </a:p>
          <a:p>
            <a:r>
              <a:rPr lang="en-US" dirty="0"/>
              <a:t>What his man needed was more than gold or silver, we need Jesus. </a:t>
            </a:r>
          </a:p>
          <a:p>
            <a:endParaRPr lang="en-US" dirty="0"/>
          </a:p>
        </p:txBody>
      </p:sp>
    </p:spTree>
    <p:extLst>
      <p:ext uri="{BB962C8B-B14F-4D97-AF65-F5344CB8AC3E}">
        <p14:creationId xmlns:p14="http://schemas.microsoft.com/office/powerpoint/2010/main" val="695620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ADA7A-9BA6-428E-8BD9-A871F391676F}"/>
              </a:ext>
            </a:extLst>
          </p:cNvPr>
          <p:cNvSpPr>
            <a:spLocks noGrp="1"/>
          </p:cNvSpPr>
          <p:nvPr>
            <p:ph type="title"/>
          </p:nvPr>
        </p:nvSpPr>
        <p:spPr/>
        <p:txBody>
          <a:bodyPr/>
          <a:lstStyle/>
          <a:p>
            <a:r>
              <a:rPr lang="en-US" dirty="0"/>
              <a:t>I) The Scene </a:t>
            </a:r>
          </a:p>
        </p:txBody>
      </p:sp>
      <p:sp>
        <p:nvSpPr>
          <p:cNvPr id="3" name="Content Placeholder 2">
            <a:extLst>
              <a:ext uri="{FF2B5EF4-FFF2-40B4-BE49-F238E27FC236}">
                <a16:creationId xmlns:a16="http://schemas.microsoft.com/office/drawing/2014/main" id="{22D087E8-6FEB-413E-91BF-0E2A7907FEC3}"/>
              </a:ext>
            </a:extLst>
          </p:cNvPr>
          <p:cNvSpPr>
            <a:spLocks noGrp="1"/>
          </p:cNvSpPr>
          <p:nvPr>
            <p:ph sz="half" idx="1"/>
          </p:nvPr>
        </p:nvSpPr>
        <p:spPr/>
        <p:txBody>
          <a:bodyPr/>
          <a:lstStyle/>
          <a:p>
            <a:r>
              <a:rPr lang="en-US" dirty="0"/>
              <a:t>Acts 3:1 Now Peter and John went up together to the temple at the hour of prayer, the ninth hour. 2 And a certain man lame from his mother's womb was carried, whom they laid daily at the gate of the temple which is called Beautiful, to ask alms from those who entered the temple;</a:t>
            </a:r>
          </a:p>
        </p:txBody>
      </p:sp>
      <p:pic>
        <p:nvPicPr>
          <p:cNvPr id="5" name="Content Placeholder 4">
            <a:extLst>
              <a:ext uri="{FF2B5EF4-FFF2-40B4-BE49-F238E27FC236}">
                <a16:creationId xmlns:a16="http://schemas.microsoft.com/office/drawing/2014/main" id="{670510B7-55E0-4E27-8956-D11DF0035F90}"/>
              </a:ext>
            </a:extLst>
          </p:cNvPr>
          <p:cNvPicPr>
            <a:picLocks noGrp="1" noChangeAspect="1"/>
          </p:cNvPicPr>
          <p:nvPr>
            <p:ph sz="half" idx="2"/>
          </p:nvPr>
        </p:nvPicPr>
        <p:blipFill>
          <a:blip r:embed="rId2"/>
          <a:stretch>
            <a:fillRect/>
          </a:stretch>
        </p:blipFill>
        <p:spPr>
          <a:xfrm>
            <a:off x="6687823" y="1825625"/>
            <a:ext cx="4979807" cy="3730048"/>
          </a:xfrm>
          <a:prstGeom prst="rect">
            <a:avLst/>
          </a:prstGeom>
        </p:spPr>
      </p:pic>
    </p:spTree>
    <p:extLst>
      <p:ext uri="{BB962C8B-B14F-4D97-AF65-F5344CB8AC3E}">
        <p14:creationId xmlns:p14="http://schemas.microsoft.com/office/powerpoint/2010/main" val="1845571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31824-9B00-4CD6-93A1-ED56F8D0FA71}"/>
              </a:ext>
            </a:extLst>
          </p:cNvPr>
          <p:cNvSpPr>
            <a:spLocks noGrp="1"/>
          </p:cNvSpPr>
          <p:nvPr>
            <p:ph type="title"/>
          </p:nvPr>
        </p:nvSpPr>
        <p:spPr/>
        <p:txBody>
          <a:bodyPr/>
          <a:lstStyle/>
          <a:p>
            <a:r>
              <a:rPr lang="en-US" dirty="0"/>
              <a:t>I) The Scene </a:t>
            </a:r>
          </a:p>
        </p:txBody>
      </p:sp>
      <p:sp>
        <p:nvSpPr>
          <p:cNvPr id="3" name="Content Placeholder 2">
            <a:extLst>
              <a:ext uri="{FF2B5EF4-FFF2-40B4-BE49-F238E27FC236}">
                <a16:creationId xmlns:a16="http://schemas.microsoft.com/office/drawing/2014/main" id="{98E038AD-A01F-4C70-B2B5-83F74F90F572}"/>
              </a:ext>
            </a:extLst>
          </p:cNvPr>
          <p:cNvSpPr>
            <a:spLocks noGrp="1"/>
          </p:cNvSpPr>
          <p:nvPr>
            <p:ph sz="half" idx="1"/>
          </p:nvPr>
        </p:nvSpPr>
        <p:spPr/>
        <p:txBody>
          <a:bodyPr>
            <a:normAutofit/>
          </a:bodyPr>
          <a:lstStyle/>
          <a:p>
            <a:r>
              <a:rPr lang="en-US" dirty="0"/>
              <a:t>Apostles had worked miracles since day of Pentecost. </a:t>
            </a:r>
          </a:p>
          <a:p>
            <a:r>
              <a:rPr lang="en-US" b="1" dirty="0"/>
              <a:t>Acts 2:43 Then fear came upon every soul, and many wonders and signs were done through the apostles.</a:t>
            </a:r>
            <a:endParaRPr lang="en-US" dirty="0"/>
          </a:p>
          <a:p>
            <a:r>
              <a:rPr lang="en-US" dirty="0"/>
              <a:t>Unable to help himself, had to rely on the mercy and grace of others. </a:t>
            </a:r>
          </a:p>
          <a:p>
            <a:r>
              <a:rPr lang="en-US" dirty="0"/>
              <a:t> A lot we don’t know about him</a:t>
            </a:r>
          </a:p>
        </p:txBody>
      </p:sp>
      <p:pic>
        <p:nvPicPr>
          <p:cNvPr id="2050" name="Picture 2" descr="A Trivial Devotion: The Beautiful Gate (Acts 3:2)">
            <a:extLst>
              <a:ext uri="{FF2B5EF4-FFF2-40B4-BE49-F238E27FC236}">
                <a16:creationId xmlns:a16="http://schemas.microsoft.com/office/drawing/2014/main" id="{C00ED4D8-8999-4309-9A29-D4C2416576E4}"/>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320725" y="2572480"/>
            <a:ext cx="4884550" cy="28576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1232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27A86B2-A32F-4280-B826-12D24C6A91E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343F290-1366-4D10-9D08-0093009A24F6}"/>
              </a:ext>
            </a:extLst>
          </p:cNvPr>
          <p:cNvSpPr>
            <a:spLocks noGrp="1"/>
          </p:cNvSpPr>
          <p:nvPr>
            <p:ph idx="1"/>
          </p:nvPr>
        </p:nvSpPr>
        <p:spPr/>
        <p:txBody>
          <a:bodyPr>
            <a:normAutofit/>
          </a:bodyPr>
          <a:lstStyle/>
          <a:p>
            <a:r>
              <a:rPr lang="en-US" dirty="0"/>
              <a:t>Why was he taken to the temple? </a:t>
            </a:r>
          </a:p>
          <a:p>
            <a:r>
              <a:rPr lang="en-US" b="1" dirty="0"/>
              <a:t>Deuteronomy 15:7 "If there is among you a poor man of your brethren, within any of the gates in your land which the LORD your God is giving you, you shall not harden your heart nor shut your hand from your poor brother, 8 "but you shall open your hand wide to him and willingly lend him sufficient for his need, whatever he needs.</a:t>
            </a:r>
            <a:endParaRPr lang="en-US" dirty="0"/>
          </a:p>
          <a:p>
            <a:endParaRPr lang="en-US" dirty="0"/>
          </a:p>
          <a:p>
            <a:endParaRPr lang="en-US" dirty="0"/>
          </a:p>
        </p:txBody>
      </p:sp>
    </p:spTree>
    <p:extLst>
      <p:ext uri="{BB962C8B-B14F-4D97-AF65-F5344CB8AC3E}">
        <p14:creationId xmlns:p14="http://schemas.microsoft.com/office/powerpoint/2010/main" val="1323573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0B20E-5FA8-4EE0-B9CE-BF313269DC21}"/>
              </a:ext>
            </a:extLst>
          </p:cNvPr>
          <p:cNvSpPr>
            <a:spLocks noGrp="1"/>
          </p:cNvSpPr>
          <p:nvPr>
            <p:ph type="title"/>
          </p:nvPr>
        </p:nvSpPr>
        <p:spPr/>
        <p:txBody>
          <a:bodyPr/>
          <a:lstStyle/>
          <a:p>
            <a:r>
              <a:rPr lang="en-US" dirty="0"/>
              <a:t>II) Peter, John and the Miracle</a:t>
            </a:r>
          </a:p>
        </p:txBody>
      </p:sp>
      <p:sp>
        <p:nvSpPr>
          <p:cNvPr id="3" name="Content Placeholder 2">
            <a:extLst>
              <a:ext uri="{FF2B5EF4-FFF2-40B4-BE49-F238E27FC236}">
                <a16:creationId xmlns:a16="http://schemas.microsoft.com/office/drawing/2014/main" id="{C19CF7A2-89CE-4C90-8CB7-F206DC312AA9}"/>
              </a:ext>
            </a:extLst>
          </p:cNvPr>
          <p:cNvSpPr>
            <a:spLocks noGrp="1"/>
          </p:cNvSpPr>
          <p:nvPr>
            <p:ph idx="1"/>
          </p:nvPr>
        </p:nvSpPr>
        <p:spPr/>
        <p:txBody>
          <a:bodyPr/>
          <a:lstStyle/>
          <a:p>
            <a:r>
              <a:rPr lang="en-US" dirty="0"/>
              <a:t>Acts 3:3 who, seeing Peter and John about to go into the temple, asked for alms. 4 And fixing his eyes on him, with John, Peter said, "Look at us.“</a:t>
            </a:r>
          </a:p>
          <a:p>
            <a:r>
              <a:rPr lang="en-US" b="1" dirty="0"/>
              <a:t>They saw the man and commanded him to “look at us”</a:t>
            </a:r>
            <a:endParaRPr lang="en-US" dirty="0"/>
          </a:p>
          <a:p>
            <a:endParaRPr lang="en-US" dirty="0"/>
          </a:p>
        </p:txBody>
      </p:sp>
    </p:spTree>
    <p:extLst>
      <p:ext uri="{BB962C8B-B14F-4D97-AF65-F5344CB8AC3E}">
        <p14:creationId xmlns:p14="http://schemas.microsoft.com/office/powerpoint/2010/main" val="3644117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0B20E-5FA8-4EE0-B9CE-BF313269DC21}"/>
              </a:ext>
            </a:extLst>
          </p:cNvPr>
          <p:cNvSpPr>
            <a:spLocks noGrp="1"/>
          </p:cNvSpPr>
          <p:nvPr>
            <p:ph type="title"/>
          </p:nvPr>
        </p:nvSpPr>
        <p:spPr/>
        <p:txBody>
          <a:bodyPr/>
          <a:lstStyle/>
          <a:p>
            <a:r>
              <a:rPr lang="en-US" dirty="0"/>
              <a:t>II) Peter, John and the Miracle</a:t>
            </a:r>
          </a:p>
        </p:txBody>
      </p:sp>
      <p:sp>
        <p:nvSpPr>
          <p:cNvPr id="3" name="Content Placeholder 2">
            <a:extLst>
              <a:ext uri="{FF2B5EF4-FFF2-40B4-BE49-F238E27FC236}">
                <a16:creationId xmlns:a16="http://schemas.microsoft.com/office/drawing/2014/main" id="{C19CF7A2-89CE-4C90-8CB7-F206DC312AA9}"/>
              </a:ext>
            </a:extLst>
          </p:cNvPr>
          <p:cNvSpPr>
            <a:spLocks noGrp="1"/>
          </p:cNvSpPr>
          <p:nvPr>
            <p:ph idx="1"/>
          </p:nvPr>
        </p:nvSpPr>
        <p:spPr/>
        <p:txBody>
          <a:bodyPr/>
          <a:lstStyle/>
          <a:p>
            <a:r>
              <a:rPr lang="en-US" b="1" dirty="0"/>
              <a:t>What they did and not have to offer the man. </a:t>
            </a:r>
          </a:p>
          <a:p>
            <a:r>
              <a:rPr lang="en-US" b="1" dirty="0"/>
              <a:t>Acts 3:5 So he gave them his attention, expecting to receive something from them. 6 Then Peter said, "Silver and gold I do not have, but what I do have I give you: In the name of Jesus Christ of Nazareth, rise up and walk."</a:t>
            </a:r>
            <a:endParaRPr lang="en-US" dirty="0"/>
          </a:p>
          <a:p>
            <a:r>
              <a:rPr lang="en-US" dirty="0"/>
              <a:t>They did not offer him what he was asking for “silver and gold” </a:t>
            </a:r>
          </a:p>
          <a:p>
            <a:r>
              <a:rPr lang="en-US" dirty="0"/>
              <a:t>What they did have to offer “In the name of Jesus Christ of Nazareth, rise up and walk” </a:t>
            </a:r>
          </a:p>
          <a:p>
            <a:endParaRPr lang="en-US" dirty="0"/>
          </a:p>
        </p:txBody>
      </p:sp>
    </p:spTree>
    <p:extLst>
      <p:ext uri="{BB962C8B-B14F-4D97-AF65-F5344CB8AC3E}">
        <p14:creationId xmlns:p14="http://schemas.microsoft.com/office/powerpoint/2010/main" val="3485168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0B20E-5FA8-4EE0-B9CE-BF313269DC21}"/>
              </a:ext>
            </a:extLst>
          </p:cNvPr>
          <p:cNvSpPr>
            <a:spLocks noGrp="1"/>
          </p:cNvSpPr>
          <p:nvPr>
            <p:ph type="title"/>
          </p:nvPr>
        </p:nvSpPr>
        <p:spPr/>
        <p:txBody>
          <a:bodyPr/>
          <a:lstStyle/>
          <a:p>
            <a:r>
              <a:rPr lang="en-US" dirty="0"/>
              <a:t>II) Peter, John and the Miracle</a:t>
            </a:r>
          </a:p>
        </p:txBody>
      </p:sp>
      <p:sp>
        <p:nvSpPr>
          <p:cNvPr id="3" name="Content Placeholder 2">
            <a:extLst>
              <a:ext uri="{FF2B5EF4-FFF2-40B4-BE49-F238E27FC236}">
                <a16:creationId xmlns:a16="http://schemas.microsoft.com/office/drawing/2014/main" id="{C19CF7A2-89CE-4C90-8CB7-F206DC312AA9}"/>
              </a:ext>
            </a:extLst>
          </p:cNvPr>
          <p:cNvSpPr>
            <a:spLocks noGrp="1"/>
          </p:cNvSpPr>
          <p:nvPr>
            <p:ph idx="1"/>
          </p:nvPr>
        </p:nvSpPr>
        <p:spPr/>
        <p:txBody>
          <a:bodyPr/>
          <a:lstStyle/>
          <a:p>
            <a:r>
              <a:rPr lang="en-US" b="1" dirty="0"/>
              <a:t>Acts 3:7 And he took him by the right hand and lifted him up, and immediately his feet and ankle bones received strength. 8 So he, leaping up, stood and walked and entered the temple with them--walking, leaping, and praising God.</a:t>
            </a:r>
            <a:endParaRPr lang="en-US" dirty="0"/>
          </a:p>
          <a:p>
            <a:r>
              <a:rPr lang="en-US" dirty="0"/>
              <a:t>He received more than he could have hoped for. </a:t>
            </a:r>
          </a:p>
          <a:p>
            <a:r>
              <a:rPr lang="en-US" dirty="0"/>
              <a:t>He received what he truly needed. </a:t>
            </a:r>
          </a:p>
          <a:p>
            <a:r>
              <a:rPr lang="en-US" dirty="0"/>
              <a:t>The source of this blessing was “Jesus of Nazareth” </a:t>
            </a:r>
          </a:p>
          <a:p>
            <a:endParaRPr lang="en-US" dirty="0"/>
          </a:p>
        </p:txBody>
      </p:sp>
    </p:spTree>
    <p:extLst>
      <p:ext uri="{BB962C8B-B14F-4D97-AF65-F5344CB8AC3E}">
        <p14:creationId xmlns:p14="http://schemas.microsoft.com/office/powerpoint/2010/main" val="2973065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5678E-872F-4766-9602-596D8C17383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EBB7060-74DD-4546-9AA9-C1CE228FDC9E}"/>
              </a:ext>
            </a:extLst>
          </p:cNvPr>
          <p:cNvSpPr>
            <a:spLocks noGrp="1"/>
          </p:cNvSpPr>
          <p:nvPr>
            <p:ph idx="1"/>
          </p:nvPr>
        </p:nvSpPr>
        <p:spPr/>
        <p:txBody>
          <a:bodyPr/>
          <a:lstStyle/>
          <a:p>
            <a:r>
              <a:rPr lang="en-US" b="1" dirty="0"/>
              <a:t>Acts 3:9 And all the people saw him walking and praising God. 10 Then they knew that it was he who sat begging alms at the Beautiful Gate of the temple; and they were filled with wonder and amazement at what had happened to him. 11 Now as the lame man who was healed held on to Peter and John, all the people ran together to them in the porch which is called Solomon's, greatly amazed.</a:t>
            </a:r>
          </a:p>
        </p:txBody>
      </p:sp>
    </p:spTree>
    <p:extLst>
      <p:ext uri="{BB962C8B-B14F-4D97-AF65-F5344CB8AC3E}">
        <p14:creationId xmlns:p14="http://schemas.microsoft.com/office/powerpoint/2010/main" val="3987268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DE978-8530-4AF0-89B6-0764DB1A895E}"/>
              </a:ext>
            </a:extLst>
          </p:cNvPr>
          <p:cNvSpPr>
            <a:spLocks noGrp="1"/>
          </p:cNvSpPr>
          <p:nvPr>
            <p:ph type="title"/>
          </p:nvPr>
        </p:nvSpPr>
        <p:spPr/>
        <p:txBody>
          <a:bodyPr/>
          <a:lstStyle/>
          <a:p>
            <a:r>
              <a:rPr lang="en-US" dirty="0"/>
              <a:t>III) Peter’s Sermon </a:t>
            </a:r>
          </a:p>
        </p:txBody>
      </p:sp>
      <p:sp>
        <p:nvSpPr>
          <p:cNvPr id="3" name="Content Placeholder 2">
            <a:extLst>
              <a:ext uri="{FF2B5EF4-FFF2-40B4-BE49-F238E27FC236}">
                <a16:creationId xmlns:a16="http://schemas.microsoft.com/office/drawing/2014/main" id="{F28929AA-F888-44B7-9A13-8D8AC06CD5BA}"/>
              </a:ext>
            </a:extLst>
          </p:cNvPr>
          <p:cNvSpPr>
            <a:spLocks noGrp="1"/>
          </p:cNvSpPr>
          <p:nvPr>
            <p:ph idx="1"/>
          </p:nvPr>
        </p:nvSpPr>
        <p:spPr/>
        <p:txBody>
          <a:bodyPr/>
          <a:lstStyle/>
          <a:p>
            <a:r>
              <a:rPr lang="en-US" dirty="0"/>
              <a:t>Acts 3:12 So when Peter saw it, he responded to the people: "Men of Israel, why do you marvel at this? Or why look so intently at us, as though by our own power or godliness we had made this man walk?</a:t>
            </a:r>
          </a:p>
          <a:p>
            <a:r>
              <a:rPr lang="en-US" dirty="0"/>
              <a:t>People often get caught up in personalities, figure heads. </a:t>
            </a:r>
          </a:p>
          <a:p>
            <a:r>
              <a:rPr lang="en-US" dirty="0"/>
              <a:t>This was the time to make sure the audience focused on Jesus. </a:t>
            </a:r>
          </a:p>
          <a:p>
            <a:r>
              <a:rPr lang="en-US" b="1" dirty="0"/>
              <a:t>Acts 3:16  "And His name, through faith in His name, has made this man strong, whom you see and know. Yes, the faith which comes through Him has given him this perfect soundness in the presence of you all.</a:t>
            </a:r>
            <a:endParaRPr lang="en-US" dirty="0"/>
          </a:p>
          <a:p>
            <a:endParaRPr lang="en-US" dirty="0"/>
          </a:p>
          <a:p>
            <a:endParaRPr lang="en-US" dirty="0"/>
          </a:p>
        </p:txBody>
      </p:sp>
    </p:spTree>
    <p:extLst>
      <p:ext uri="{BB962C8B-B14F-4D97-AF65-F5344CB8AC3E}">
        <p14:creationId xmlns:p14="http://schemas.microsoft.com/office/powerpoint/2010/main" val="3625411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1545</Words>
  <Application>Microsoft Office PowerPoint</Application>
  <PresentationFormat>Widescreen</PresentationFormat>
  <Paragraphs>76</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Acts 3 </vt:lpstr>
      <vt:lpstr>I) The Scene </vt:lpstr>
      <vt:lpstr>I) The Scene </vt:lpstr>
      <vt:lpstr>PowerPoint Presentation</vt:lpstr>
      <vt:lpstr>II) Peter, John and the Miracle</vt:lpstr>
      <vt:lpstr>II) Peter, John and the Miracle</vt:lpstr>
      <vt:lpstr>II) Peter, John and the Miracle</vt:lpstr>
      <vt:lpstr>PowerPoint Presentation</vt:lpstr>
      <vt:lpstr>III) Peter’s Sermon </vt:lpstr>
      <vt:lpstr>III) Peter’s Sermon </vt:lpstr>
      <vt:lpstr>III) Peter’s Sermon </vt:lpstr>
      <vt:lpstr>III) Peter’s Sermon </vt:lpstr>
      <vt:lpstr>III) Peter’s Sermon </vt:lpstr>
      <vt:lpstr>III) Peter’s Sermon </vt:lpstr>
      <vt:lpstr>III) Peter’s Sermon </vt:lpstr>
      <vt:lpstr>III) Peter’s Sermon </vt:lpstr>
      <vt:lpstr>PowerPoint Presentation</vt:lpstr>
      <vt:lpstr>Three Points of Application. </vt:lpstr>
      <vt:lpstr>Three Points of Application.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Acts 3</dc:title>
  <dc:creator>Dennis Tucker</dc:creator>
  <cp:lastModifiedBy>Dennis Tucker</cp:lastModifiedBy>
  <cp:revision>5</cp:revision>
  <dcterms:created xsi:type="dcterms:W3CDTF">2020-11-25T15:13:46Z</dcterms:created>
  <dcterms:modified xsi:type="dcterms:W3CDTF">2020-11-29T13:31:35Z</dcterms:modified>
</cp:coreProperties>
</file>