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2" d="100"/>
          <a:sy n="62" d="100"/>
        </p:scale>
        <p:origin x="84"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56935-89D6-4925-BCE7-C0791BE5ED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78CAFA8-A7AC-4DF4-BA0D-E7695FC08D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DA5750-DBF4-4D6A-B2E0-CD7C5448FE29}"/>
              </a:ext>
            </a:extLst>
          </p:cNvPr>
          <p:cNvSpPr>
            <a:spLocks noGrp="1"/>
          </p:cNvSpPr>
          <p:nvPr>
            <p:ph type="dt" sz="half" idx="10"/>
          </p:nvPr>
        </p:nvSpPr>
        <p:spPr/>
        <p:txBody>
          <a:bodyPr/>
          <a:lstStyle/>
          <a:p>
            <a:fld id="{A0688389-E796-476F-A06C-8BC9C6C039D0}" type="datetimeFigureOut">
              <a:rPr lang="en-US" smtClean="0"/>
              <a:t>2/17/2021</a:t>
            </a:fld>
            <a:endParaRPr lang="en-US"/>
          </a:p>
        </p:txBody>
      </p:sp>
      <p:sp>
        <p:nvSpPr>
          <p:cNvPr id="5" name="Footer Placeholder 4">
            <a:extLst>
              <a:ext uri="{FF2B5EF4-FFF2-40B4-BE49-F238E27FC236}">
                <a16:creationId xmlns:a16="http://schemas.microsoft.com/office/drawing/2014/main" id="{FE199C00-2C83-4982-A340-0F7C9BB794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389797-369C-4654-A145-818E7749D131}"/>
              </a:ext>
            </a:extLst>
          </p:cNvPr>
          <p:cNvSpPr>
            <a:spLocks noGrp="1"/>
          </p:cNvSpPr>
          <p:nvPr>
            <p:ph type="sldNum" sz="quarter" idx="12"/>
          </p:nvPr>
        </p:nvSpPr>
        <p:spPr/>
        <p:txBody>
          <a:bodyPr/>
          <a:lstStyle/>
          <a:p>
            <a:fld id="{5D312CF7-46DC-4715-8225-221AAECA24F2}" type="slidenum">
              <a:rPr lang="en-US" smtClean="0"/>
              <a:t>‹#›</a:t>
            </a:fld>
            <a:endParaRPr lang="en-US"/>
          </a:p>
        </p:txBody>
      </p:sp>
    </p:spTree>
    <p:extLst>
      <p:ext uri="{BB962C8B-B14F-4D97-AF65-F5344CB8AC3E}">
        <p14:creationId xmlns:p14="http://schemas.microsoft.com/office/powerpoint/2010/main" val="612420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1DB0A-7832-4F10-A399-F717809EA8C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98988A3-BDCF-41AB-8140-70374D8CAD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19768C-32A1-47C2-A7EF-6531406E538E}"/>
              </a:ext>
            </a:extLst>
          </p:cNvPr>
          <p:cNvSpPr>
            <a:spLocks noGrp="1"/>
          </p:cNvSpPr>
          <p:nvPr>
            <p:ph type="dt" sz="half" idx="10"/>
          </p:nvPr>
        </p:nvSpPr>
        <p:spPr/>
        <p:txBody>
          <a:bodyPr/>
          <a:lstStyle/>
          <a:p>
            <a:fld id="{A0688389-E796-476F-A06C-8BC9C6C039D0}" type="datetimeFigureOut">
              <a:rPr lang="en-US" smtClean="0"/>
              <a:t>2/17/2021</a:t>
            </a:fld>
            <a:endParaRPr lang="en-US"/>
          </a:p>
        </p:txBody>
      </p:sp>
      <p:sp>
        <p:nvSpPr>
          <p:cNvPr id="5" name="Footer Placeholder 4">
            <a:extLst>
              <a:ext uri="{FF2B5EF4-FFF2-40B4-BE49-F238E27FC236}">
                <a16:creationId xmlns:a16="http://schemas.microsoft.com/office/drawing/2014/main" id="{FA978A2F-CB16-4226-B50A-4068BF5C46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B9680B-0A99-427C-9DA6-460F9528E474}"/>
              </a:ext>
            </a:extLst>
          </p:cNvPr>
          <p:cNvSpPr>
            <a:spLocks noGrp="1"/>
          </p:cNvSpPr>
          <p:nvPr>
            <p:ph type="sldNum" sz="quarter" idx="12"/>
          </p:nvPr>
        </p:nvSpPr>
        <p:spPr/>
        <p:txBody>
          <a:bodyPr/>
          <a:lstStyle/>
          <a:p>
            <a:fld id="{5D312CF7-46DC-4715-8225-221AAECA24F2}" type="slidenum">
              <a:rPr lang="en-US" smtClean="0"/>
              <a:t>‹#›</a:t>
            </a:fld>
            <a:endParaRPr lang="en-US"/>
          </a:p>
        </p:txBody>
      </p:sp>
    </p:spTree>
    <p:extLst>
      <p:ext uri="{BB962C8B-B14F-4D97-AF65-F5344CB8AC3E}">
        <p14:creationId xmlns:p14="http://schemas.microsoft.com/office/powerpoint/2010/main" val="3889202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EB54B8-BFF6-4E29-A81B-0D80FCA0653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B7C04EA-4594-49CE-B07A-4E9FD976D9E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DF47B0-4D55-4BAD-ACBB-BF93BB572952}"/>
              </a:ext>
            </a:extLst>
          </p:cNvPr>
          <p:cNvSpPr>
            <a:spLocks noGrp="1"/>
          </p:cNvSpPr>
          <p:nvPr>
            <p:ph type="dt" sz="half" idx="10"/>
          </p:nvPr>
        </p:nvSpPr>
        <p:spPr/>
        <p:txBody>
          <a:bodyPr/>
          <a:lstStyle/>
          <a:p>
            <a:fld id="{A0688389-E796-476F-A06C-8BC9C6C039D0}" type="datetimeFigureOut">
              <a:rPr lang="en-US" smtClean="0"/>
              <a:t>2/17/2021</a:t>
            </a:fld>
            <a:endParaRPr lang="en-US"/>
          </a:p>
        </p:txBody>
      </p:sp>
      <p:sp>
        <p:nvSpPr>
          <p:cNvPr id="5" name="Footer Placeholder 4">
            <a:extLst>
              <a:ext uri="{FF2B5EF4-FFF2-40B4-BE49-F238E27FC236}">
                <a16:creationId xmlns:a16="http://schemas.microsoft.com/office/drawing/2014/main" id="{0DDA5A53-DF69-414D-A9C6-4D90DB658B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D8F8D6-086B-47C0-9121-9B3D1D545E2D}"/>
              </a:ext>
            </a:extLst>
          </p:cNvPr>
          <p:cNvSpPr>
            <a:spLocks noGrp="1"/>
          </p:cNvSpPr>
          <p:nvPr>
            <p:ph type="sldNum" sz="quarter" idx="12"/>
          </p:nvPr>
        </p:nvSpPr>
        <p:spPr/>
        <p:txBody>
          <a:bodyPr/>
          <a:lstStyle/>
          <a:p>
            <a:fld id="{5D312CF7-46DC-4715-8225-221AAECA24F2}" type="slidenum">
              <a:rPr lang="en-US" smtClean="0"/>
              <a:t>‹#›</a:t>
            </a:fld>
            <a:endParaRPr lang="en-US"/>
          </a:p>
        </p:txBody>
      </p:sp>
    </p:spTree>
    <p:extLst>
      <p:ext uri="{BB962C8B-B14F-4D97-AF65-F5344CB8AC3E}">
        <p14:creationId xmlns:p14="http://schemas.microsoft.com/office/powerpoint/2010/main" val="3949221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9C4F8-518B-4C2E-9B4F-5402CF7845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FE0A36-7D2F-44F6-AB42-E3C61BF1BE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3F7026-AE47-471D-9258-06163EE4E8C3}"/>
              </a:ext>
            </a:extLst>
          </p:cNvPr>
          <p:cNvSpPr>
            <a:spLocks noGrp="1"/>
          </p:cNvSpPr>
          <p:nvPr>
            <p:ph type="dt" sz="half" idx="10"/>
          </p:nvPr>
        </p:nvSpPr>
        <p:spPr/>
        <p:txBody>
          <a:bodyPr/>
          <a:lstStyle/>
          <a:p>
            <a:fld id="{A0688389-E796-476F-A06C-8BC9C6C039D0}" type="datetimeFigureOut">
              <a:rPr lang="en-US" smtClean="0"/>
              <a:t>2/17/2021</a:t>
            </a:fld>
            <a:endParaRPr lang="en-US"/>
          </a:p>
        </p:txBody>
      </p:sp>
      <p:sp>
        <p:nvSpPr>
          <p:cNvPr id="5" name="Footer Placeholder 4">
            <a:extLst>
              <a:ext uri="{FF2B5EF4-FFF2-40B4-BE49-F238E27FC236}">
                <a16:creationId xmlns:a16="http://schemas.microsoft.com/office/drawing/2014/main" id="{DE754456-3154-4C81-80B1-8B5E73205A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7BD81C-9FFA-4796-96B2-488F3F1F22E3}"/>
              </a:ext>
            </a:extLst>
          </p:cNvPr>
          <p:cNvSpPr>
            <a:spLocks noGrp="1"/>
          </p:cNvSpPr>
          <p:nvPr>
            <p:ph type="sldNum" sz="quarter" idx="12"/>
          </p:nvPr>
        </p:nvSpPr>
        <p:spPr/>
        <p:txBody>
          <a:bodyPr/>
          <a:lstStyle/>
          <a:p>
            <a:fld id="{5D312CF7-46DC-4715-8225-221AAECA24F2}" type="slidenum">
              <a:rPr lang="en-US" smtClean="0"/>
              <a:t>‹#›</a:t>
            </a:fld>
            <a:endParaRPr lang="en-US"/>
          </a:p>
        </p:txBody>
      </p:sp>
    </p:spTree>
    <p:extLst>
      <p:ext uri="{BB962C8B-B14F-4D97-AF65-F5344CB8AC3E}">
        <p14:creationId xmlns:p14="http://schemas.microsoft.com/office/powerpoint/2010/main" val="3095639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05E1D-7B40-453E-B760-E34B60C4FF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E7A9818-FDEA-485E-856C-C582FD057B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0C7DF4A-438A-43D9-84A2-4231BBDC0AF9}"/>
              </a:ext>
            </a:extLst>
          </p:cNvPr>
          <p:cNvSpPr>
            <a:spLocks noGrp="1"/>
          </p:cNvSpPr>
          <p:nvPr>
            <p:ph type="dt" sz="half" idx="10"/>
          </p:nvPr>
        </p:nvSpPr>
        <p:spPr/>
        <p:txBody>
          <a:bodyPr/>
          <a:lstStyle/>
          <a:p>
            <a:fld id="{A0688389-E796-476F-A06C-8BC9C6C039D0}" type="datetimeFigureOut">
              <a:rPr lang="en-US" smtClean="0"/>
              <a:t>2/17/2021</a:t>
            </a:fld>
            <a:endParaRPr lang="en-US"/>
          </a:p>
        </p:txBody>
      </p:sp>
      <p:sp>
        <p:nvSpPr>
          <p:cNvPr id="5" name="Footer Placeholder 4">
            <a:extLst>
              <a:ext uri="{FF2B5EF4-FFF2-40B4-BE49-F238E27FC236}">
                <a16:creationId xmlns:a16="http://schemas.microsoft.com/office/drawing/2014/main" id="{CE530D95-1497-44AA-9E31-3678F4B0F4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DC2647-9292-4797-A97C-C306418BAA52}"/>
              </a:ext>
            </a:extLst>
          </p:cNvPr>
          <p:cNvSpPr>
            <a:spLocks noGrp="1"/>
          </p:cNvSpPr>
          <p:nvPr>
            <p:ph type="sldNum" sz="quarter" idx="12"/>
          </p:nvPr>
        </p:nvSpPr>
        <p:spPr/>
        <p:txBody>
          <a:bodyPr/>
          <a:lstStyle/>
          <a:p>
            <a:fld id="{5D312CF7-46DC-4715-8225-221AAECA24F2}" type="slidenum">
              <a:rPr lang="en-US" smtClean="0"/>
              <a:t>‹#›</a:t>
            </a:fld>
            <a:endParaRPr lang="en-US"/>
          </a:p>
        </p:txBody>
      </p:sp>
    </p:spTree>
    <p:extLst>
      <p:ext uri="{BB962C8B-B14F-4D97-AF65-F5344CB8AC3E}">
        <p14:creationId xmlns:p14="http://schemas.microsoft.com/office/powerpoint/2010/main" val="701532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2D8F5-B359-45EC-B153-AF85C5168C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2FFC0E-342E-4058-B946-451F149C03D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73B1037-B7AF-4E35-9966-1C6FFA30945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442E773-EE9A-4FA8-ACAB-0749B321CDBF}"/>
              </a:ext>
            </a:extLst>
          </p:cNvPr>
          <p:cNvSpPr>
            <a:spLocks noGrp="1"/>
          </p:cNvSpPr>
          <p:nvPr>
            <p:ph type="dt" sz="half" idx="10"/>
          </p:nvPr>
        </p:nvSpPr>
        <p:spPr/>
        <p:txBody>
          <a:bodyPr/>
          <a:lstStyle/>
          <a:p>
            <a:fld id="{A0688389-E796-476F-A06C-8BC9C6C039D0}" type="datetimeFigureOut">
              <a:rPr lang="en-US" smtClean="0"/>
              <a:t>2/17/2021</a:t>
            </a:fld>
            <a:endParaRPr lang="en-US"/>
          </a:p>
        </p:txBody>
      </p:sp>
      <p:sp>
        <p:nvSpPr>
          <p:cNvPr id="6" name="Footer Placeholder 5">
            <a:extLst>
              <a:ext uri="{FF2B5EF4-FFF2-40B4-BE49-F238E27FC236}">
                <a16:creationId xmlns:a16="http://schemas.microsoft.com/office/drawing/2014/main" id="{4B61ACD6-821D-4AB6-B58C-E16A823AF5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81BD6B-6356-47DB-9E62-BFF16B8DE788}"/>
              </a:ext>
            </a:extLst>
          </p:cNvPr>
          <p:cNvSpPr>
            <a:spLocks noGrp="1"/>
          </p:cNvSpPr>
          <p:nvPr>
            <p:ph type="sldNum" sz="quarter" idx="12"/>
          </p:nvPr>
        </p:nvSpPr>
        <p:spPr/>
        <p:txBody>
          <a:bodyPr/>
          <a:lstStyle/>
          <a:p>
            <a:fld id="{5D312CF7-46DC-4715-8225-221AAECA24F2}" type="slidenum">
              <a:rPr lang="en-US" smtClean="0"/>
              <a:t>‹#›</a:t>
            </a:fld>
            <a:endParaRPr lang="en-US"/>
          </a:p>
        </p:txBody>
      </p:sp>
    </p:spTree>
    <p:extLst>
      <p:ext uri="{BB962C8B-B14F-4D97-AF65-F5344CB8AC3E}">
        <p14:creationId xmlns:p14="http://schemas.microsoft.com/office/powerpoint/2010/main" val="3581219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1CCAD-5F37-4ACF-B4F5-4373705D71B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A7FD48E-584D-4BF4-8959-7BAAC882C6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25097E5-2310-4BB4-B007-8FB86125A65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29B6DD0-E024-458B-A3A9-B20ADE02CD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2011EE-1C6A-4685-8D0F-25B48A23B17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E1B829-F9F0-4BE2-AC9A-58B577AA55B9}"/>
              </a:ext>
            </a:extLst>
          </p:cNvPr>
          <p:cNvSpPr>
            <a:spLocks noGrp="1"/>
          </p:cNvSpPr>
          <p:nvPr>
            <p:ph type="dt" sz="half" idx="10"/>
          </p:nvPr>
        </p:nvSpPr>
        <p:spPr/>
        <p:txBody>
          <a:bodyPr/>
          <a:lstStyle/>
          <a:p>
            <a:fld id="{A0688389-E796-476F-A06C-8BC9C6C039D0}" type="datetimeFigureOut">
              <a:rPr lang="en-US" smtClean="0"/>
              <a:t>2/17/2021</a:t>
            </a:fld>
            <a:endParaRPr lang="en-US"/>
          </a:p>
        </p:txBody>
      </p:sp>
      <p:sp>
        <p:nvSpPr>
          <p:cNvPr id="8" name="Footer Placeholder 7">
            <a:extLst>
              <a:ext uri="{FF2B5EF4-FFF2-40B4-BE49-F238E27FC236}">
                <a16:creationId xmlns:a16="http://schemas.microsoft.com/office/drawing/2014/main" id="{56A4AF98-11DC-4B94-80C9-14BA0BCFBE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5817BB2-DFCF-411D-A1BC-0D66D4FC26D4}"/>
              </a:ext>
            </a:extLst>
          </p:cNvPr>
          <p:cNvSpPr>
            <a:spLocks noGrp="1"/>
          </p:cNvSpPr>
          <p:nvPr>
            <p:ph type="sldNum" sz="quarter" idx="12"/>
          </p:nvPr>
        </p:nvSpPr>
        <p:spPr/>
        <p:txBody>
          <a:bodyPr/>
          <a:lstStyle/>
          <a:p>
            <a:fld id="{5D312CF7-46DC-4715-8225-221AAECA24F2}" type="slidenum">
              <a:rPr lang="en-US" smtClean="0"/>
              <a:t>‹#›</a:t>
            </a:fld>
            <a:endParaRPr lang="en-US"/>
          </a:p>
        </p:txBody>
      </p:sp>
    </p:spTree>
    <p:extLst>
      <p:ext uri="{BB962C8B-B14F-4D97-AF65-F5344CB8AC3E}">
        <p14:creationId xmlns:p14="http://schemas.microsoft.com/office/powerpoint/2010/main" val="622633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76A9C-1BA9-4EF7-9399-A431E35B0E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778D8A-449A-41CD-B626-1C1E33FF3CCD}"/>
              </a:ext>
            </a:extLst>
          </p:cNvPr>
          <p:cNvSpPr>
            <a:spLocks noGrp="1"/>
          </p:cNvSpPr>
          <p:nvPr>
            <p:ph type="dt" sz="half" idx="10"/>
          </p:nvPr>
        </p:nvSpPr>
        <p:spPr/>
        <p:txBody>
          <a:bodyPr/>
          <a:lstStyle/>
          <a:p>
            <a:fld id="{A0688389-E796-476F-A06C-8BC9C6C039D0}" type="datetimeFigureOut">
              <a:rPr lang="en-US" smtClean="0"/>
              <a:t>2/17/2021</a:t>
            </a:fld>
            <a:endParaRPr lang="en-US"/>
          </a:p>
        </p:txBody>
      </p:sp>
      <p:sp>
        <p:nvSpPr>
          <p:cNvPr id="4" name="Footer Placeholder 3">
            <a:extLst>
              <a:ext uri="{FF2B5EF4-FFF2-40B4-BE49-F238E27FC236}">
                <a16:creationId xmlns:a16="http://schemas.microsoft.com/office/drawing/2014/main" id="{672A5227-CF38-46ED-9EEC-FB1FB4F6EDD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2A0C98-DE14-4E91-9C67-EFD63D223B57}"/>
              </a:ext>
            </a:extLst>
          </p:cNvPr>
          <p:cNvSpPr>
            <a:spLocks noGrp="1"/>
          </p:cNvSpPr>
          <p:nvPr>
            <p:ph type="sldNum" sz="quarter" idx="12"/>
          </p:nvPr>
        </p:nvSpPr>
        <p:spPr/>
        <p:txBody>
          <a:bodyPr/>
          <a:lstStyle/>
          <a:p>
            <a:fld id="{5D312CF7-46DC-4715-8225-221AAECA24F2}" type="slidenum">
              <a:rPr lang="en-US" smtClean="0"/>
              <a:t>‹#›</a:t>
            </a:fld>
            <a:endParaRPr lang="en-US"/>
          </a:p>
        </p:txBody>
      </p:sp>
    </p:spTree>
    <p:extLst>
      <p:ext uri="{BB962C8B-B14F-4D97-AF65-F5344CB8AC3E}">
        <p14:creationId xmlns:p14="http://schemas.microsoft.com/office/powerpoint/2010/main" val="2266709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FF1755-57FA-40D3-83C9-42C58F5381C0}"/>
              </a:ext>
            </a:extLst>
          </p:cNvPr>
          <p:cNvSpPr>
            <a:spLocks noGrp="1"/>
          </p:cNvSpPr>
          <p:nvPr>
            <p:ph type="dt" sz="half" idx="10"/>
          </p:nvPr>
        </p:nvSpPr>
        <p:spPr/>
        <p:txBody>
          <a:bodyPr/>
          <a:lstStyle/>
          <a:p>
            <a:fld id="{A0688389-E796-476F-A06C-8BC9C6C039D0}" type="datetimeFigureOut">
              <a:rPr lang="en-US" smtClean="0"/>
              <a:t>2/17/2021</a:t>
            </a:fld>
            <a:endParaRPr lang="en-US"/>
          </a:p>
        </p:txBody>
      </p:sp>
      <p:sp>
        <p:nvSpPr>
          <p:cNvPr id="3" name="Footer Placeholder 2">
            <a:extLst>
              <a:ext uri="{FF2B5EF4-FFF2-40B4-BE49-F238E27FC236}">
                <a16:creationId xmlns:a16="http://schemas.microsoft.com/office/drawing/2014/main" id="{A2172FE7-F357-42D1-A9C3-D557A485776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5878680-C6E1-43F7-A569-9D008E2348FC}"/>
              </a:ext>
            </a:extLst>
          </p:cNvPr>
          <p:cNvSpPr>
            <a:spLocks noGrp="1"/>
          </p:cNvSpPr>
          <p:nvPr>
            <p:ph type="sldNum" sz="quarter" idx="12"/>
          </p:nvPr>
        </p:nvSpPr>
        <p:spPr/>
        <p:txBody>
          <a:bodyPr/>
          <a:lstStyle/>
          <a:p>
            <a:fld id="{5D312CF7-46DC-4715-8225-221AAECA24F2}" type="slidenum">
              <a:rPr lang="en-US" smtClean="0"/>
              <a:t>‹#›</a:t>
            </a:fld>
            <a:endParaRPr lang="en-US"/>
          </a:p>
        </p:txBody>
      </p:sp>
    </p:spTree>
    <p:extLst>
      <p:ext uri="{BB962C8B-B14F-4D97-AF65-F5344CB8AC3E}">
        <p14:creationId xmlns:p14="http://schemas.microsoft.com/office/powerpoint/2010/main" val="3175081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36ED6-6DFD-4966-A2F8-71F121F4E6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C4543A1-357F-462D-A273-3856CE39BF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A6BEFC-F6D9-4621-85DE-CFD07392AB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D038B1-14EE-4965-A7A7-646868C34555}"/>
              </a:ext>
            </a:extLst>
          </p:cNvPr>
          <p:cNvSpPr>
            <a:spLocks noGrp="1"/>
          </p:cNvSpPr>
          <p:nvPr>
            <p:ph type="dt" sz="half" idx="10"/>
          </p:nvPr>
        </p:nvSpPr>
        <p:spPr/>
        <p:txBody>
          <a:bodyPr/>
          <a:lstStyle/>
          <a:p>
            <a:fld id="{A0688389-E796-476F-A06C-8BC9C6C039D0}" type="datetimeFigureOut">
              <a:rPr lang="en-US" smtClean="0"/>
              <a:t>2/17/2021</a:t>
            </a:fld>
            <a:endParaRPr lang="en-US"/>
          </a:p>
        </p:txBody>
      </p:sp>
      <p:sp>
        <p:nvSpPr>
          <p:cNvPr id="6" name="Footer Placeholder 5">
            <a:extLst>
              <a:ext uri="{FF2B5EF4-FFF2-40B4-BE49-F238E27FC236}">
                <a16:creationId xmlns:a16="http://schemas.microsoft.com/office/drawing/2014/main" id="{30B2D763-6C65-4597-9866-77C3ACBBF1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E2955E-FF41-49B6-85A9-C4494284AB5C}"/>
              </a:ext>
            </a:extLst>
          </p:cNvPr>
          <p:cNvSpPr>
            <a:spLocks noGrp="1"/>
          </p:cNvSpPr>
          <p:nvPr>
            <p:ph type="sldNum" sz="quarter" idx="12"/>
          </p:nvPr>
        </p:nvSpPr>
        <p:spPr/>
        <p:txBody>
          <a:bodyPr/>
          <a:lstStyle/>
          <a:p>
            <a:fld id="{5D312CF7-46DC-4715-8225-221AAECA24F2}" type="slidenum">
              <a:rPr lang="en-US" smtClean="0"/>
              <a:t>‹#›</a:t>
            </a:fld>
            <a:endParaRPr lang="en-US"/>
          </a:p>
        </p:txBody>
      </p:sp>
    </p:spTree>
    <p:extLst>
      <p:ext uri="{BB962C8B-B14F-4D97-AF65-F5344CB8AC3E}">
        <p14:creationId xmlns:p14="http://schemas.microsoft.com/office/powerpoint/2010/main" val="3285230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81B6C-6DFD-4EB6-8E1E-C868325E3C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B3BF9FA-5F00-44AF-9C32-DA28CBEAE2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5823485-C13A-40B9-A938-FA0BDBF55C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F40633-C871-40F3-8A8F-042BE9FE9225}"/>
              </a:ext>
            </a:extLst>
          </p:cNvPr>
          <p:cNvSpPr>
            <a:spLocks noGrp="1"/>
          </p:cNvSpPr>
          <p:nvPr>
            <p:ph type="dt" sz="half" idx="10"/>
          </p:nvPr>
        </p:nvSpPr>
        <p:spPr/>
        <p:txBody>
          <a:bodyPr/>
          <a:lstStyle/>
          <a:p>
            <a:fld id="{A0688389-E796-476F-A06C-8BC9C6C039D0}" type="datetimeFigureOut">
              <a:rPr lang="en-US" smtClean="0"/>
              <a:t>2/17/2021</a:t>
            </a:fld>
            <a:endParaRPr lang="en-US"/>
          </a:p>
        </p:txBody>
      </p:sp>
      <p:sp>
        <p:nvSpPr>
          <p:cNvPr id="6" name="Footer Placeholder 5">
            <a:extLst>
              <a:ext uri="{FF2B5EF4-FFF2-40B4-BE49-F238E27FC236}">
                <a16:creationId xmlns:a16="http://schemas.microsoft.com/office/drawing/2014/main" id="{43860173-379C-476A-9A43-AC95642F3B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D91ED1-4395-49EF-A2F7-1A1FC5689A3F}"/>
              </a:ext>
            </a:extLst>
          </p:cNvPr>
          <p:cNvSpPr>
            <a:spLocks noGrp="1"/>
          </p:cNvSpPr>
          <p:nvPr>
            <p:ph type="sldNum" sz="quarter" idx="12"/>
          </p:nvPr>
        </p:nvSpPr>
        <p:spPr/>
        <p:txBody>
          <a:bodyPr/>
          <a:lstStyle/>
          <a:p>
            <a:fld id="{5D312CF7-46DC-4715-8225-221AAECA24F2}" type="slidenum">
              <a:rPr lang="en-US" smtClean="0"/>
              <a:t>‹#›</a:t>
            </a:fld>
            <a:endParaRPr lang="en-US"/>
          </a:p>
        </p:txBody>
      </p:sp>
    </p:spTree>
    <p:extLst>
      <p:ext uri="{BB962C8B-B14F-4D97-AF65-F5344CB8AC3E}">
        <p14:creationId xmlns:p14="http://schemas.microsoft.com/office/powerpoint/2010/main" val="547758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D88A5C-8671-46C8-861B-4EADBB1A8B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9DA54E8-4C94-49E9-ABDC-49513B4581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5A09AF-C5F6-4ECF-8C57-C6765975D7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688389-E796-476F-A06C-8BC9C6C039D0}" type="datetimeFigureOut">
              <a:rPr lang="en-US" smtClean="0"/>
              <a:t>2/17/2021</a:t>
            </a:fld>
            <a:endParaRPr lang="en-US"/>
          </a:p>
        </p:txBody>
      </p:sp>
      <p:sp>
        <p:nvSpPr>
          <p:cNvPr id="5" name="Footer Placeholder 4">
            <a:extLst>
              <a:ext uri="{FF2B5EF4-FFF2-40B4-BE49-F238E27FC236}">
                <a16:creationId xmlns:a16="http://schemas.microsoft.com/office/drawing/2014/main" id="{8A758DF3-A14B-4FD3-8372-A088792A24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2C4D6D3-4516-46EC-BBD0-854E42506B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312CF7-46DC-4715-8225-221AAECA24F2}" type="slidenum">
              <a:rPr lang="en-US" smtClean="0"/>
              <a:t>‹#›</a:t>
            </a:fld>
            <a:endParaRPr lang="en-US"/>
          </a:p>
        </p:txBody>
      </p:sp>
    </p:spTree>
    <p:extLst>
      <p:ext uri="{BB962C8B-B14F-4D97-AF65-F5344CB8AC3E}">
        <p14:creationId xmlns:p14="http://schemas.microsoft.com/office/powerpoint/2010/main" val="932867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70BCFC3-7444-4B35-8376-E177A03D44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273" y="480753"/>
            <a:ext cx="10529454" cy="5896494"/>
          </a:xfrm>
          <a:prstGeom prst="rect">
            <a:avLst/>
          </a:prstGeom>
        </p:spPr>
      </p:pic>
      <p:sp>
        <p:nvSpPr>
          <p:cNvPr id="2" name="Title 1">
            <a:extLst>
              <a:ext uri="{FF2B5EF4-FFF2-40B4-BE49-F238E27FC236}">
                <a16:creationId xmlns:a16="http://schemas.microsoft.com/office/drawing/2014/main" id="{9515F827-3F37-40DF-931B-281B462B8E30}"/>
              </a:ext>
            </a:extLst>
          </p:cNvPr>
          <p:cNvSpPr>
            <a:spLocks noGrp="1"/>
          </p:cNvSpPr>
          <p:nvPr>
            <p:ph type="ctrTitle"/>
          </p:nvPr>
        </p:nvSpPr>
        <p:spPr/>
        <p:txBody>
          <a:bodyPr/>
          <a:lstStyle/>
          <a:p>
            <a:r>
              <a:rPr lang="en-US" dirty="0">
                <a:solidFill>
                  <a:schemeClr val="bg1"/>
                </a:solidFill>
              </a:rPr>
              <a:t>Acts 4.13-22</a:t>
            </a:r>
          </a:p>
        </p:txBody>
      </p:sp>
      <p:sp>
        <p:nvSpPr>
          <p:cNvPr id="3" name="Subtitle 2">
            <a:extLst>
              <a:ext uri="{FF2B5EF4-FFF2-40B4-BE49-F238E27FC236}">
                <a16:creationId xmlns:a16="http://schemas.microsoft.com/office/drawing/2014/main" id="{5417B624-28DA-4A9F-B22B-B9B6C4DDBD0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14319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1B480-783F-45EC-99BB-99FC54D74E4C}"/>
              </a:ext>
            </a:extLst>
          </p:cNvPr>
          <p:cNvSpPr>
            <a:spLocks noGrp="1"/>
          </p:cNvSpPr>
          <p:nvPr>
            <p:ph type="title"/>
          </p:nvPr>
        </p:nvSpPr>
        <p:spPr/>
        <p:txBody>
          <a:bodyPr/>
          <a:lstStyle/>
          <a:p>
            <a:r>
              <a:rPr lang="en-US" dirty="0"/>
              <a:t>I) They Realized these men had been with Jesus </a:t>
            </a:r>
          </a:p>
        </p:txBody>
      </p:sp>
      <p:sp>
        <p:nvSpPr>
          <p:cNvPr id="3" name="Content Placeholder 2">
            <a:extLst>
              <a:ext uri="{FF2B5EF4-FFF2-40B4-BE49-F238E27FC236}">
                <a16:creationId xmlns:a16="http://schemas.microsoft.com/office/drawing/2014/main" id="{FD22DAB2-9801-461F-AA21-6FFA9015357F}"/>
              </a:ext>
            </a:extLst>
          </p:cNvPr>
          <p:cNvSpPr>
            <a:spLocks noGrp="1"/>
          </p:cNvSpPr>
          <p:nvPr>
            <p:ph sz="half" idx="1"/>
          </p:nvPr>
        </p:nvSpPr>
        <p:spPr/>
        <p:txBody>
          <a:bodyPr>
            <a:normAutofit/>
          </a:bodyPr>
          <a:lstStyle/>
          <a:p>
            <a:r>
              <a:rPr lang="en-US" dirty="0"/>
              <a:t>Acts 4:13 Now when they saw the boldness of Peter and John, and perceived that they were uneducated and untrained men, they marveled. And they realized that they had been with Jesus.</a:t>
            </a:r>
          </a:p>
          <a:p>
            <a:r>
              <a:rPr lang="en-US" dirty="0"/>
              <a:t>A) They had spent three years with Jesus</a:t>
            </a:r>
          </a:p>
          <a:p>
            <a:r>
              <a:rPr lang="en-US" dirty="0"/>
              <a:t>B) They were uneducated and untrained. </a:t>
            </a:r>
          </a:p>
        </p:txBody>
      </p:sp>
      <p:sp>
        <p:nvSpPr>
          <p:cNvPr id="4" name="Content Placeholder 3">
            <a:extLst>
              <a:ext uri="{FF2B5EF4-FFF2-40B4-BE49-F238E27FC236}">
                <a16:creationId xmlns:a16="http://schemas.microsoft.com/office/drawing/2014/main" id="{A26D84ED-ABC6-4442-BB67-7B90AB023B38}"/>
              </a:ext>
            </a:extLst>
          </p:cNvPr>
          <p:cNvSpPr>
            <a:spLocks noGrp="1"/>
          </p:cNvSpPr>
          <p:nvPr>
            <p:ph sz="half" idx="2"/>
          </p:nvPr>
        </p:nvSpPr>
        <p:spPr/>
        <p:txBody>
          <a:bodyPr>
            <a:normAutofit/>
          </a:bodyPr>
          <a:lstStyle/>
          <a:p>
            <a:r>
              <a:rPr lang="en-US" b="1" dirty="0"/>
              <a:t>C) They had been with Jesus</a:t>
            </a:r>
            <a:endParaRPr lang="en-US" dirty="0"/>
          </a:p>
          <a:p>
            <a:r>
              <a:rPr lang="en-US" dirty="0"/>
              <a:t>They had seen the power of the word of God to convict and convert. </a:t>
            </a:r>
          </a:p>
          <a:p>
            <a:r>
              <a:rPr lang="en-US" b="1" dirty="0"/>
              <a:t>John 16:8 "And when He has come, He will convict the world of sin, and of righteousness, and of judgment:</a:t>
            </a:r>
            <a:endParaRPr lang="en-US" dirty="0"/>
          </a:p>
          <a:p>
            <a:endParaRPr lang="en-US" dirty="0"/>
          </a:p>
        </p:txBody>
      </p:sp>
    </p:spTree>
    <p:extLst>
      <p:ext uri="{BB962C8B-B14F-4D97-AF65-F5344CB8AC3E}">
        <p14:creationId xmlns:p14="http://schemas.microsoft.com/office/powerpoint/2010/main" val="768006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E1FD2-FDB0-4816-BD73-15ACC4D78899}"/>
              </a:ext>
            </a:extLst>
          </p:cNvPr>
          <p:cNvSpPr>
            <a:spLocks noGrp="1"/>
          </p:cNvSpPr>
          <p:nvPr>
            <p:ph type="title"/>
          </p:nvPr>
        </p:nvSpPr>
        <p:spPr/>
        <p:txBody>
          <a:bodyPr/>
          <a:lstStyle/>
          <a:p>
            <a:r>
              <a:rPr lang="en-US" dirty="0"/>
              <a:t>II) The Councils Problem </a:t>
            </a:r>
          </a:p>
        </p:txBody>
      </p:sp>
      <p:sp>
        <p:nvSpPr>
          <p:cNvPr id="5" name="Content Placeholder 4">
            <a:extLst>
              <a:ext uri="{FF2B5EF4-FFF2-40B4-BE49-F238E27FC236}">
                <a16:creationId xmlns:a16="http://schemas.microsoft.com/office/drawing/2014/main" id="{AA28DDB5-3DA2-46A1-B575-BEA82B61BB38}"/>
              </a:ext>
            </a:extLst>
          </p:cNvPr>
          <p:cNvSpPr>
            <a:spLocks noGrp="1"/>
          </p:cNvSpPr>
          <p:nvPr>
            <p:ph idx="1"/>
          </p:nvPr>
        </p:nvSpPr>
        <p:spPr/>
        <p:txBody>
          <a:bodyPr/>
          <a:lstStyle/>
          <a:p>
            <a:r>
              <a:rPr lang="en-US" dirty="0"/>
              <a:t>Acts 4:14 And seeing the man who had been healed standing with them, they could say nothing against it. 15 But when they had commanded them to go aside out of the council, they conferred among themselves, 16 saying, "What shall we do to these men? For, indeed, that a notable miracle has been done through them is evident to all who dwell in Jerusalem, and we cannot deny it.</a:t>
            </a:r>
          </a:p>
          <a:p>
            <a:r>
              <a:rPr lang="en-US" b="1" dirty="0"/>
              <a:t>A) A miracle had been performed.</a:t>
            </a:r>
            <a:endParaRPr lang="en-US" dirty="0"/>
          </a:p>
          <a:p>
            <a:r>
              <a:rPr lang="en-US" dirty="0"/>
              <a:t>Everyone knew about it</a:t>
            </a:r>
          </a:p>
          <a:p>
            <a:r>
              <a:rPr lang="en-US" dirty="0"/>
              <a:t>More importantly they knew about it. </a:t>
            </a:r>
          </a:p>
          <a:p>
            <a:endParaRPr lang="en-US" dirty="0"/>
          </a:p>
        </p:txBody>
      </p:sp>
    </p:spTree>
    <p:extLst>
      <p:ext uri="{BB962C8B-B14F-4D97-AF65-F5344CB8AC3E}">
        <p14:creationId xmlns:p14="http://schemas.microsoft.com/office/powerpoint/2010/main" val="666283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4FFAF-78EE-4D13-BA3E-F784956C3B8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460242-968F-427A-AE4D-71F5256A1E8D}"/>
              </a:ext>
            </a:extLst>
          </p:cNvPr>
          <p:cNvSpPr>
            <a:spLocks noGrp="1"/>
          </p:cNvSpPr>
          <p:nvPr>
            <p:ph idx="1"/>
          </p:nvPr>
        </p:nvSpPr>
        <p:spPr/>
        <p:txBody>
          <a:bodyPr>
            <a:normAutofit fontScale="92500"/>
          </a:bodyPr>
          <a:lstStyle/>
          <a:p>
            <a:r>
              <a:rPr lang="en-US" dirty="0"/>
              <a:t>B) What do you do when the uncomfortable truth stares you in the face?</a:t>
            </a:r>
          </a:p>
          <a:p>
            <a:r>
              <a:rPr lang="en-US" dirty="0"/>
              <a:t>Acts 4:17 "But so that it spreads no further among the people, let us severely threaten them, that from now on they speak to no man in this name." 18 And they called them and commanded them not to speak at all nor teach in the name of Jesus.</a:t>
            </a:r>
          </a:p>
          <a:p>
            <a:r>
              <a:rPr lang="en-US" dirty="0"/>
              <a:t>Often people will try to deny the truth. “That’s the way you see it”, or, “there are other ways of looking at that subject.” </a:t>
            </a:r>
          </a:p>
          <a:p>
            <a:r>
              <a:rPr lang="en-US" dirty="0"/>
              <a:t>Procrastinate, put off decision making. </a:t>
            </a:r>
          </a:p>
          <a:p>
            <a:r>
              <a:rPr lang="en-US" dirty="0"/>
              <a:t>Get angry and stop listening, threaten. </a:t>
            </a:r>
          </a:p>
          <a:p>
            <a:r>
              <a:rPr lang="en-US" dirty="0"/>
              <a:t>Obey the truth. </a:t>
            </a:r>
          </a:p>
          <a:p>
            <a:endParaRPr lang="en-US" dirty="0"/>
          </a:p>
        </p:txBody>
      </p:sp>
    </p:spTree>
    <p:extLst>
      <p:ext uri="{BB962C8B-B14F-4D97-AF65-F5344CB8AC3E}">
        <p14:creationId xmlns:p14="http://schemas.microsoft.com/office/powerpoint/2010/main" val="1241315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9A6B5-B3A2-4EF4-B03D-6E3216E8C384}"/>
              </a:ext>
            </a:extLst>
          </p:cNvPr>
          <p:cNvSpPr>
            <a:spLocks noGrp="1"/>
          </p:cNvSpPr>
          <p:nvPr>
            <p:ph type="title"/>
          </p:nvPr>
        </p:nvSpPr>
        <p:spPr/>
        <p:txBody>
          <a:bodyPr/>
          <a:lstStyle/>
          <a:p>
            <a:r>
              <a:rPr lang="en-US" dirty="0"/>
              <a:t>III) They Had Been With Jesus. </a:t>
            </a:r>
          </a:p>
        </p:txBody>
      </p:sp>
      <p:sp>
        <p:nvSpPr>
          <p:cNvPr id="3" name="Content Placeholder 2">
            <a:extLst>
              <a:ext uri="{FF2B5EF4-FFF2-40B4-BE49-F238E27FC236}">
                <a16:creationId xmlns:a16="http://schemas.microsoft.com/office/drawing/2014/main" id="{AF137C0C-0011-497B-A092-6B1ECAD1E2B8}"/>
              </a:ext>
            </a:extLst>
          </p:cNvPr>
          <p:cNvSpPr>
            <a:spLocks noGrp="1"/>
          </p:cNvSpPr>
          <p:nvPr>
            <p:ph idx="1"/>
          </p:nvPr>
        </p:nvSpPr>
        <p:spPr/>
        <p:txBody>
          <a:bodyPr/>
          <a:lstStyle/>
          <a:p>
            <a:r>
              <a:rPr lang="en-US" dirty="0"/>
              <a:t>Acts 4:19 But Peter and John answered and said to them, "Whether it is right in the sight of God to listen to you more than to God, you judge. 20 "For we cannot but speak the things which we have seen and heard." 21 So when they had further threatened them, they let them go, finding no way of punishing them, because of the people, since they all glorified God for what had been done. 22 For the man was over forty years old on whom this miracle of healing had been performed.</a:t>
            </a:r>
          </a:p>
        </p:txBody>
      </p:sp>
    </p:spTree>
    <p:extLst>
      <p:ext uri="{BB962C8B-B14F-4D97-AF65-F5344CB8AC3E}">
        <p14:creationId xmlns:p14="http://schemas.microsoft.com/office/powerpoint/2010/main" val="3156467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9A6B5-B3A2-4EF4-B03D-6E3216E8C384}"/>
              </a:ext>
            </a:extLst>
          </p:cNvPr>
          <p:cNvSpPr>
            <a:spLocks noGrp="1"/>
          </p:cNvSpPr>
          <p:nvPr>
            <p:ph type="title"/>
          </p:nvPr>
        </p:nvSpPr>
        <p:spPr/>
        <p:txBody>
          <a:bodyPr/>
          <a:lstStyle/>
          <a:p>
            <a:r>
              <a:rPr lang="en-US" dirty="0"/>
              <a:t>III) They Had Been With Jesus. </a:t>
            </a:r>
          </a:p>
        </p:txBody>
      </p:sp>
      <p:sp>
        <p:nvSpPr>
          <p:cNvPr id="3" name="Content Placeholder 2">
            <a:extLst>
              <a:ext uri="{FF2B5EF4-FFF2-40B4-BE49-F238E27FC236}">
                <a16:creationId xmlns:a16="http://schemas.microsoft.com/office/drawing/2014/main" id="{AF137C0C-0011-497B-A092-6B1ECAD1E2B8}"/>
              </a:ext>
            </a:extLst>
          </p:cNvPr>
          <p:cNvSpPr>
            <a:spLocks noGrp="1"/>
          </p:cNvSpPr>
          <p:nvPr>
            <p:ph idx="1"/>
          </p:nvPr>
        </p:nvSpPr>
        <p:spPr/>
        <p:txBody>
          <a:bodyPr/>
          <a:lstStyle/>
          <a:p>
            <a:r>
              <a:rPr lang="en-US" b="1" dirty="0"/>
              <a:t>A) The Apostles spoke boldly and plainly. </a:t>
            </a:r>
            <a:endParaRPr lang="en-US" dirty="0"/>
          </a:p>
          <a:p>
            <a:r>
              <a:rPr lang="en-US" b="1" dirty="0"/>
              <a:t>B) They had the miraculous manifestation of the Holy Spirit. </a:t>
            </a:r>
            <a:endParaRPr lang="en-US" dirty="0"/>
          </a:p>
          <a:p>
            <a:r>
              <a:rPr lang="en-US" b="1" dirty="0"/>
              <a:t>Acts 2:4 And they were all filled with the Holy Spirit and began to speak with other tongues, as the Spirit gave them utterance.</a:t>
            </a:r>
            <a:endParaRPr lang="en-US" dirty="0"/>
          </a:p>
          <a:p>
            <a:r>
              <a:rPr lang="en-US" b="1" dirty="0"/>
              <a:t>Acts 4:8 Then Peter, filled with the Holy Spirit, said to them, "Rulers of the people and elders of Israel:</a:t>
            </a:r>
            <a:endParaRPr lang="en-US" dirty="0"/>
          </a:p>
          <a:p>
            <a:r>
              <a:rPr lang="en-US" dirty="0"/>
              <a:t>They had the right message and they knew it. </a:t>
            </a:r>
          </a:p>
          <a:p>
            <a:r>
              <a:rPr lang="en-US" dirty="0"/>
              <a:t>They were confident. </a:t>
            </a:r>
          </a:p>
        </p:txBody>
      </p:sp>
    </p:spTree>
    <p:extLst>
      <p:ext uri="{BB962C8B-B14F-4D97-AF65-F5344CB8AC3E}">
        <p14:creationId xmlns:p14="http://schemas.microsoft.com/office/powerpoint/2010/main" val="2241542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CB873-0741-4E91-BE05-A22A188A481A}"/>
              </a:ext>
            </a:extLst>
          </p:cNvPr>
          <p:cNvSpPr>
            <a:spLocks noGrp="1"/>
          </p:cNvSpPr>
          <p:nvPr>
            <p:ph type="title"/>
          </p:nvPr>
        </p:nvSpPr>
        <p:spPr/>
        <p:txBody>
          <a:bodyPr/>
          <a:lstStyle/>
          <a:p>
            <a:r>
              <a:rPr lang="en-US" dirty="0"/>
              <a:t>III) They Had Been With Jesus. </a:t>
            </a:r>
          </a:p>
        </p:txBody>
      </p:sp>
      <p:sp>
        <p:nvSpPr>
          <p:cNvPr id="3" name="Content Placeholder 2">
            <a:extLst>
              <a:ext uri="{FF2B5EF4-FFF2-40B4-BE49-F238E27FC236}">
                <a16:creationId xmlns:a16="http://schemas.microsoft.com/office/drawing/2014/main" id="{3FE87137-F94D-4D71-9B3F-ACE5F3ED14D9}"/>
              </a:ext>
            </a:extLst>
          </p:cNvPr>
          <p:cNvSpPr>
            <a:spLocks noGrp="1"/>
          </p:cNvSpPr>
          <p:nvPr>
            <p:ph idx="1"/>
          </p:nvPr>
        </p:nvSpPr>
        <p:spPr/>
        <p:txBody>
          <a:bodyPr>
            <a:normAutofit fontScale="92500"/>
          </a:bodyPr>
          <a:lstStyle/>
          <a:p>
            <a:r>
              <a:rPr lang="en-US" dirty="0"/>
              <a:t>C) They spoke about Jesus. </a:t>
            </a:r>
          </a:p>
          <a:p>
            <a:r>
              <a:rPr lang="en-US" dirty="0"/>
              <a:t>1. They spoke about His death, burial, and resurrection. </a:t>
            </a:r>
          </a:p>
          <a:p>
            <a:r>
              <a:rPr lang="en-US" dirty="0"/>
              <a:t>1 Corinthians 15:3 For I delivered to you first of all that which I also received: that Christ died for our sins according to the Scriptures, 4 and that He was buried, and that He rose again the third day according to the Scriptures,</a:t>
            </a:r>
          </a:p>
          <a:p>
            <a:r>
              <a:rPr lang="en-US" dirty="0"/>
              <a:t>2. They spoke about His power; at the right hand of God, calling Him Lord. </a:t>
            </a:r>
          </a:p>
          <a:p>
            <a:r>
              <a:rPr lang="en-US" dirty="0"/>
              <a:t>3. They spoke of salvation in His name. </a:t>
            </a:r>
          </a:p>
          <a:p>
            <a:r>
              <a:rPr lang="en-US" dirty="0"/>
              <a:t>Acts 4:12  "Nor is there salvation in any other, for there is no other name under heaven given among men by which we must be saved."</a:t>
            </a:r>
          </a:p>
          <a:p>
            <a:endParaRPr lang="en-US" dirty="0"/>
          </a:p>
        </p:txBody>
      </p:sp>
    </p:spTree>
    <p:extLst>
      <p:ext uri="{BB962C8B-B14F-4D97-AF65-F5344CB8AC3E}">
        <p14:creationId xmlns:p14="http://schemas.microsoft.com/office/powerpoint/2010/main" val="3078191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44D73-4CA3-4267-A46B-07B1E380EDB8}"/>
              </a:ext>
            </a:extLst>
          </p:cNvPr>
          <p:cNvSpPr>
            <a:spLocks noGrp="1"/>
          </p:cNvSpPr>
          <p:nvPr>
            <p:ph type="title"/>
          </p:nvPr>
        </p:nvSpPr>
        <p:spPr/>
        <p:txBody>
          <a:bodyPr/>
          <a:lstStyle/>
          <a:p>
            <a:r>
              <a:rPr lang="en-US" dirty="0"/>
              <a:t>IV) Do People Know We Have Been with Jesus? </a:t>
            </a:r>
          </a:p>
        </p:txBody>
      </p:sp>
      <p:sp>
        <p:nvSpPr>
          <p:cNvPr id="5" name="Content Placeholder 4">
            <a:extLst>
              <a:ext uri="{FF2B5EF4-FFF2-40B4-BE49-F238E27FC236}">
                <a16:creationId xmlns:a16="http://schemas.microsoft.com/office/drawing/2014/main" id="{8ECDCB44-4B35-407A-960D-804C90DF7001}"/>
              </a:ext>
            </a:extLst>
          </p:cNvPr>
          <p:cNvSpPr>
            <a:spLocks noGrp="1"/>
          </p:cNvSpPr>
          <p:nvPr>
            <p:ph sz="half" idx="2"/>
          </p:nvPr>
        </p:nvSpPr>
        <p:spPr/>
        <p:txBody>
          <a:bodyPr>
            <a:normAutofit lnSpcReduction="10000"/>
          </a:bodyPr>
          <a:lstStyle/>
          <a:p>
            <a:r>
              <a:rPr lang="en-US" dirty="0"/>
              <a:t>A) Are we bold and confident in proclaiming the Gospel.</a:t>
            </a:r>
          </a:p>
          <a:p>
            <a:r>
              <a:rPr lang="en-US" b="1" dirty="0"/>
              <a:t>1 Corinthians 2:1 And I, brethren, when I came to you, did not come with excellence of speech or of wisdom declaring to you the testimony of God. 2 For I determined not to know anything among you except Jesus Christ and Him crucified.</a:t>
            </a:r>
            <a:endParaRPr lang="en-US" dirty="0"/>
          </a:p>
          <a:p>
            <a:r>
              <a:rPr lang="en-US" dirty="0"/>
              <a:t>Do we know what we know?</a:t>
            </a:r>
          </a:p>
          <a:p>
            <a:endParaRPr lang="en-US" dirty="0"/>
          </a:p>
        </p:txBody>
      </p:sp>
      <p:pic>
        <p:nvPicPr>
          <p:cNvPr id="1026" name="Picture 2" descr="Image result for they had been with jesus">
            <a:extLst>
              <a:ext uri="{FF2B5EF4-FFF2-40B4-BE49-F238E27FC236}">
                <a16:creationId xmlns:a16="http://schemas.microsoft.com/office/drawing/2014/main" id="{678E4B21-07F1-4FAF-9DAE-344064F7957B}"/>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140127" y="2076773"/>
            <a:ext cx="4577746" cy="38490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4664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44D73-4CA3-4267-A46B-07B1E380EDB8}"/>
              </a:ext>
            </a:extLst>
          </p:cNvPr>
          <p:cNvSpPr>
            <a:spLocks noGrp="1"/>
          </p:cNvSpPr>
          <p:nvPr>
            <p:ph type="title"/>
          </p:nvPr>
        </p:nvSpPr>
        <p:spPr/>
        <p:txBody>
          <a:bodyPr/>
          <a:lstStyle/>
          <a:p>
            <a:r>
              <a:rPr lang="en-US" dirty="0"/>
              <a:t>IV) Do People Know We Have Been with Jesus? </a:t>
            </a:r>
          </a:p>
        </p:txBody>
      </p:sp>
      <p:sp>
        <p:nvSpPr>
          <p:cNvPr id="5" name="Content Placeholder 4">
            <a:extLst>
              <a:ext uri="{FF2B5EF4-FFF2-40B4-BE49-F238E27FC236}">
                <a16:creationId xmlns:a16="http://schemas.microsoft.com/office/drawing/2014/main" id="{8ECDCB44-4B35-407A-960D-804C90DF7001}"/>
              </a:ext>
            </a:extLst>
          </p:cNvPr>
          <p:cNvSpPr>
            <a:spLocks noGrp="1"/>
          </p:cNvSpPr>
          <p:nvPr>
            <p:ph sz="half" idx="2"/>
          </p:nvPr>
        </p:nvSpPr>
        <p:spPr/>
        <p:txBody>
          <a:bodyPr>
            <a:normAutofit/>
          </a:bodyPr>
          <a:lstStyle/>
          <a:p>
            <a:r>
              <a:rPr lang="en-US" b="1" dirty="0"/>
              <a:t>B) Are we knowledgeable in God’s word.</a:t>
            </a:r>
            <a:endParaRPr lang="en-US" dirty="0"/>
          </a:p>
          <a:p>
            <a:r>
              <a:rPr lang="en-US" dirty="0"/>
              <a:t>We are not called to be scholars but disciples, students of Christ.</a:t>
            </a:r>
          </a:p>
          <a:p>
            <a:r>
              <a:rPr lang="en-US" dirty="0"/>
              <a:t>Do we spend time reading, thinking, and doing. </a:t>
            </a:r>
          </a:p>
          <a:p>
            <a:endParaRPr lang="en-US" dirty="0"/>
          </a:p>
        </p:txBody>
      </p:sp>
      <p:pic>
        <p:nvPicPr>
          <p:cNvPr id="1026" name="Picture 2" descr="Image result for they had been with jesus">
            <a:extLst>
              <a:ext uri="{FF2B5EF4-FFF2-40B4-BE49-F238E27FC236}">
                <a16:creationId xmlns:a16="http://schemas.microsoft.com/office/drawing/2014/main" id="{678E4B21-07F1-4FAF-9DAE-344064F7957B}"/>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140127" y="2076773"/>
            <a:ext cx="4577746" cy="38490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0865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F8F6F-963C-487E-815D-3F1FA55E0E4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CB59501-5116-4316-911E-FF61B9283038}"/>
              </a:ext>
            </a:extLst>
          </p:cNvPr>
          <p:cNvSpPr>
            <a:spLocks noGrp="1"/>
          </p:cNvSpPr>
          <p:nvPr>
            <p:ph sz="half" idx="1"/>
          </p:nvPr>
        </p:nvSpPr>
        <p:spPr/>
        <p:txBody>
          <a:bodyPr/>
          <a:lstStyle/>
          <a:p>
            <a:r>
              <a:rPr lang="en-US" dirty="0"/>
              <a:t>James 1:22 But be doers of the word, and not hearers only, deceiving yourselves.</a:t>
            </a:r>
          </a:p>
          <a:p>
            <a:r>
              <a:rPr lang="en-US" dirty="0"/>
              <a:t>Have you been with Jesus? </a:t>
            </a:r>
          </a:p>
          <a:p>
            <a:r>
              <a:rPr lang="en-US" dirty="0"/>
              <a:t>Have you obeyed His word? Hear, believe, confess, repent, baptized, live faithfully. If so, you will be with Him in eternity.</a:t>
            </a:r>
          </a:p>
        </p:txBody>
      </p:sp>
      <p:sp>
        <p:nvSpPr>
          <p:cNvPr id="4" name="Content Placeholder 3">
            <a:extLst>
              <a:ext uri="{FF2B5EF4-FFF2-40B4-BE49-F238E27FC236}">
                <a16:creationId xmlns:a16="http://schemas.microsoft.com/office/drawing/2014/main" id="{25BEC78B-68AD-49B5-BE61-AFB2E93F260B}"/>
              </a:ext>
            </a:extLst>
          </p:cNvPr>
          <p:cNvSpPr>
            <a:spLocks noGrp="1"/>
          </p:cNvSpPr>
          <p:nvPr>
            <p:ph sz="half" idx="2"/>
          </p:nvPr>
        </p:nvSpPr>
        <p:spPr/>
        <p:txBody>
          <a:bodyPr/>
          <a:lstStyle/>
          <a:p>
            <a:r>
              <a:rPr lang="en-US" dirty="0"/>
              <a:t>2 Timothy 4:8 Finally, there is laid up for me the crown of righteousness, which the Lord, the righteous Judge, will give to me on that Day, and not to me only but also to all who have loved His appearing.</a:t>
            </a:r>
          </a:p>
        </p:txBody>
      </p:sp>
    </p:spTree>
    <p:extLst>
      <p:ext uri="{BB962C8B-B14F-4D97-AF65-F5344CB8AC3E}">
        <p14:creationId xmlns:p14="http://schemas.microsoft.com/office/powerpoint/2010/main" val="2517674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1B480-783F-45EC-99BB-99FC54D74E4C}"/>
              </a:ext>
            </a:extLst>
          </p:cNvPr>
          <p:cNvSpPr>
            <a:spLocks noGrp="1"/>
          </p:cNvSpPr>
          <p:nvPr>
            <p:ph type="title"/>
          </p:nvPr>
        </p:nvSpPr>
        <p:spPr/>
        <p:txBody>
          <a:bodyPr/>
          <a:lstStyle/>
          <a:p>
            <a:r>
              <a:rPr lang="en-US" dirty="0"/>
              <a:t>I) They Realized these men had been with Jesus </a:t>
            </a:r>
          </a:p>
        </p:txBody>
      </p:sp>
      <p:sp>
        <p:nvSpPr>
          <p:cNvPr id="3" name="Content Placeholder 2">
            <a:extLst>
              <a:ext uri="{FF2B5EF4-FFF2-40B4-BE49-F238E27FC236}">
                <a16:creationId xmlns:a16="http://schemas.microsoft.com/office/drawing/2014/main" id="{FD22DAB2-9801-461F-AA21-6FFA9015357F}"/>
              </a:ext>
            </a:extLst>
          </p:cNvPr>
          <p:cNvSpPr>
            <a:spLocks noGrp="1"/>
          </p:cNvSpPr>
          <p:nvPr>
            <p:ph sz="half" idx="1"/>
          </p:nvPr>
        </p:nvSpPr>
        <p:spPr/>
        <p:txBody>
          <a:bodyPr/>
          <a:lstStyle/>
          <a:p>
            <a:r>
              <a:rPr lang="en-US" dirty="0"/>
              <a:t>Acts 4:13 Now when they saw the boldness of Peter and John, and perceived that they were uneducated and untrained men, they marveled. And they realized that they had been with Jesus.</a:t>
            </a:r>
          </a:p>
          <a:p>
            <a:r>
              <a:rPr lang="en-US" dirty="0"/>
              <a:t>A) They had spent three years with Jesus</a:t>
            </a:r>
          </a:p>
          <a:p>
            <a:endParaRPr lang="en-US" dirty="0"/>
          </a:p>
        </p:txBody>
      </p:sp>
      <p:sp>
        <p:nvSpPr>
          <p:cNvPr id="4" name="Content Placeholder 3">
            <a:extLst>
              <a:ext uri="{FF2B5EF4-FFF2-40B4-BE49-F238E27FC236}">
                <a16:creationId xmlns:a16="http://schemas.microsoft.com/office/drawing/2014/main" id="{A26D84ED-ABC6-4442-BB67-7B90AB023B38}"/>
              </a:ext>
            </a:extLst>
          </p:cNvPr>
          <p:cNvSpPr>
            <a:spLocks noGrp="1"/>
          </p:cNvSpPr>
          <p:nvPr>
            <p:ph sz="half" idx="2"/>
          </p:nvPr>
        </p:nvSpPr>
        <p:spPr/>
        <p:txBody>
          <a:bodyPr/>
          <a:lstStyle/>
          <a:p>
            <a:r>
              <a:rPr lang="en-US" dirty="0"/>
              <a:t>Miracles</a:t>
            </a:r>
          </a:p>
          <a:p>
            <a:r>
              <a:rPr lang="en-US" dirty="0"/>
              <a:t> turning water into wine, John 2.7; </a:t>
            </a:r>
          </a:p>
          <a:p>
            <a:r>
              <a:rPr lang="en-US" dirty="0"/>
              <a:t>walking on water, Matthew 14.22-33; </a:t>
            </a:r>
          </a:p>
          <a:p>
            <a:r>
              <a:rPr lang="en-US" dirty="0"/>
              <a:t>the various healings, feeding thousands of people with a few loaves of bread and a few fish, Matthew 14.13-21. </a:t>
            </a:r>
          </a:p>
        </p:txBody>
      </p:sp>
    </p:spTree>
    <p:extLst>
      <p:ext uri="{BB962C8B-B14F-4D97-AF65-F5344CB8AC3E}">
        <p14:creationId xmlns:p14="http://schemas.microsoft.com/office/powerpoint/2010/main" val="1996321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1B480-783F-45EC-99BB-99FC54D74E4C}"/>
              </a:ext>
            </a:extLst>
          </p:cNvPr>
          <p:cNvSpPr>
            <a:spLocks noGrp="1"/>
          </p:cNvSpPr>
          <p:nvPr>
            <p:ph type="title"/>
          </p:nvPr>
        </p:nvSpPr>
        <p:spPr/>
        <p:txBody>
          <a:bodyPr/>
          <a:lstStyle/>
          <a:p>
            <a:r>
              <a:rPr lang="en-US" dirty="0"/>
              <a:t>I) They Realized these men had been with Jesus </a:t>
            </a:r>
          </a:p>
        </p:txBody>
      </p:sp>
      <p:sp>
        <p:nvSpPr>
          <p:cNvPr id="3" name="Content Placeholder 2">
            <a:extLst>
              <a:ext uri="{FF2B5EF4-FFF2-40B4-BE49-F238E27FC236}">
                <a16:creationId xmlns:a16="http://schemas.microsoft.com/office/drawing/2014/main" id="{FD22DAB2-9801-461F-AA21-6FFA9015357F}"/>
              </a:ext>
            </a:extLst>
          </p:cNvPr>
          <p:cNvSpPr>
            <a:spLocks noGrp="1"/>
          </p:cNvSpPr>
          <p:nvPr>
            <p:ph sz="half" idx="1"/>
          </p:nvPr>
        </p:nvSpPr>
        <p:spPr/>
        <p:txBody>
          <a:bodyPr>
            <a:normAutofit fontScale="92500"/>
          </a:bodyPr>
          <a:lstStyle/>
          <a:p>
            <a:r>
              <a:rPr lang="en-US" dirty="0"/>
              <a:t>Acts 4:13 Now when they saw the boldness of Peter and John, and perceived that they were uneducated and untrained men, they marveled. And they realized that they had been with Jesus.</a:t>
            </a:r>
          </a:p>
          <a:p>
            <a:r>
              <a:rPr lang="en-US" dirty="0"/>
              <a:t>A) They had spent three years with Jesus</a:t>
            </a:r>
          </a:p>
          <a:p>
            <a:endParaRPr lang="en-US" dirty="0"/>
          </a:p>
        </p:txBody>
      </p:sp>
      <p:sp>
        <p:nvSpPr>
          <p:cNvPr id="4" name="Content Placeholder 3">
            <a:extLst>
              <a:ext uri="{FF2B5EF4-FFF2-40B4-BE49-F238E27FC236}">
                <a16:creationId xmlns:a16="http://schemas.microsoft.com/office/drawing/2014/main" id="{A26D84ED-ABC6-4442-BB67-7B90AB023B38}"/>
              </a:ext>
            </a:extLst>
          </p:cNvPr>
          <p:cNvSpPr>
            <a:spLocks noGrp="1"/>
          </p:cNvSpPr>
          <p:nvPr>
            <p:ph sz="half" idx="2"/>
          </p:nvPr>
        </p:nvSpPr>
        <p:spPr/>
        <p:txBody>
          <a:bodyPr>
            <a:normAutofit fontScale="92500"/>
          </a:bodyPr>
          <a:lstStyle/>
          <a:p>
            <a:r>
              <a:rPr lang="en-US" dirty="0"/>
              <a:t>They heard Jesus teaching from the sermon on the Mount to the last week. </a:t>
            </a:r>
          </a:p>
          <a:p>
            <a:r>
              <a:rPr lang="en-US" dirty="0"/>
              <a:t>He taught as one having authority.</a:t>
            </a:r>
          </a:p>
          <a:p>
            <a:r>
              <a:rPr lang="en-US" dirty="0"/>
              <a:t> Matthew 7:28 And so it was, when Jesus had ended these sayings, that the people were astonished at His teaching, 29 for He taught them as one having authority, and not as the scribes.</a:t>
            </a:r>
          </a:p>
          <a:p>
            <a:endParaRPr lang="en-US" dirty="0"/>
          </a:p>
        </p:txBody>
      </p:sp>
    </p:spTree>
    <p:extLst>
      <p:ext uri="{BB962C8B-B14F-4D97-AF65-F5344CB8AC3E}">
        <p14:creationId xmlns:p14="http://schemas.microsoft.com/office/powerpoint/2010/main" val="107830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1B480-783F-45EC-99BB-99FC54D74E4C}"/>
              </a:ext>
            </a:extLst>
          </p:cNvPr>
          <p:cNvSpPr>
            <a:spLocks noGrp="1"/>
          </p:cNvSpPr>
          <p:nvPr>
            <p:ph type="title"/>
          </p:nvPr>
        </p:nvSpPr>
        <p:spPr/>
        <p:txBody>
          <a:bodyPr/>
          <a:lstStyle/>
          <a:p>
            <a:r>
              <a:rPr lang="en-US" dirty="0"/>
              <a:t>I) They Realized these men had been with Jesus </a:t>
            </a:r>
          </a:p>
        </p:txBody>
      </p:sp>
      <p:sp>
        <p:nvSpPr>
          <p:cNvPr id="3" name="Content Placeholder 2">
            <a:extLst>
              <a:ext uri="{FF2B5EF4-FFF2-40B4-BE49-F238E27FC236}">
                <a16:creationId xmlns:a16="http://schemas.microsoft.com/office/drawing/2014/main" id="{FD22DAB2-9801-461F-AA21-6FFA9015357F}"/>
              </a:ext>
            </a:extLst>
          </p:cNvPr>
          <p:cNvSpPr>
            <a:spLocks noGrp="1"/>
          </p:cNvSpPr>
          <p:nvPr>
            <p:ph sz="half" idx="1"/>
          </p:nvPr>
        </p:nvSpPr>
        <p:spPr/>
        <p:txBody>
          <a:bodyPr>
            <a:normAutofit fontScale="92500" lnSpcReduction="10000"/>
          </a:bodyPr>
          <a:lstStyle/>
          <a:p>
            <a:r>
              <a:rPr lang="en-US" dirty="0"/>
              <a:t>Acts 4:13 Now when they saw the boldness of Peter and John, and perceived that they were uneducated and untrained men, they marveled. And they realized that they had been with Jesus.</a:t>
            </a:r>
          </a:p>
          <a:p>
            <a:r>
              <a:rPr lang="en-US" dirty="0"/>
              <a:t>A) They had spent three years with Jesus</a:t>
            </a:r>
          </a:p>
          <a:p>
            <a:endParaRPr lang="en-US" dirty="0"/>
          </a:p>
        </p:txBody>
      </p:sp>
      <p:sp>
        <p:nvSpPr>
          <p:cNvPr id="4" name="Content Placeholder 3">
            <a:extLst>
              <a:ext uri="{FF2B5EF4-FFF2-40B4-BE49-F238E27FC236}">
                <a16:creationId xmlns:a16="http://schemas.microsoft.com/office/drawing/2014/main" id="{A26D84ED-ABC6-4442-BB67-7B90AB023B38}"/>
              </a:ext>
            </a:extLst>
          </p:cNvPr>
          <p:cNvSpPr>
            <a:spLocks noGrp="1"/>
          </p:cNvSpPr>
          <p:nvPr>
            <p:ph sz="half" idx="2"/>
          </p:nvPr>
        </p:nvSpPr>
        <p:spPr/>
        <p:txBody>
          <a:bodyPr>
            <a:normAutofit fontScale="92500" lnSpcReduction="10000"/>
          </a:bodyPr>
          <a:lstStyle/>
          <a:p>
            <a:r>
              <a:rPr lang="en-US" dirty="0"/>
              <a:t>He answered the “hard questions” as He was being tested. </a:t>
            </a:r>
          </a:p>
          <a:p>
            <a:r>
              <a:rPr lang="en-US" b="1" dirty="0"/>
              <a:t>Matthew 19:3 The Pharisees also came to Him, testing Him, and saying to Him, "Is it lawful for a man to divorce his wife for just any reason?"</a:t>
            </a:r>
            <a:endParaRPr lang="en-US" dirty="0"/>
          </a:p>
          <a:p>
            <a:r>
              <a:rPr lang="en-US" b="1" dirty="0"/>
              <a:t>Matthew 22:35-36  Then one of them, a lawyer, asked Him a question, testing Him, and saying, 36 "Teacher, which is the great commandment in the law?"</a:t>
            </a:r>
            <a:endParaRPr lang="en-US" dirty="0"/>
          </a:p>
          <a:p>
            <a:endParaRPr lang="en-US" dirty="0"/>
          </a:p>
        </p:txBody>
      </p:sp>
    </p:spTree>
    <p:extLst>
      <p:ext uri="{BB962C8B-B14F-4D97-AF65-F5344CB8AC3E}">
        <p14:creationId xmlns:p14="http://schemas.microsoft.com/office/powerpoint/2010/main" val="3846336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1B480-783F-45EC-99BB-99FC54D74E4C}"/>
              </a:ext>
            </a:extLst>
          </p:cNvPr>
          <p:cNvSpPr>
            <a:spLocks noGrp="1"/>
          </p:cNvSpPr>
          <p:nvPr>
            <p:ph type="title"/>
          </p:nvPr>
        </p:nvSpPr>
        <p:spPr/>
        <p:txBody>
          <a:bodyPr/>
          <a:lstStyle/>
          <a:p>
            <a:r>
              <a:rPr lang="en-US" dirty="0"/>
              <a:t>I) They Realized these men had been with Jesus </a:t>
            </a:r>
          </a:p>
        </p:txBody>
      </p:sp>
      <p:sp>
        <p:nvSpPr>
          <p:cNvPr id="3" name="Content Placeholder 2">
            <a:extLst>
              <a:ext uri="{FF2B5EF4-FFF2-40B4-BE49-F238E27FC236}">
                <a16:creationId xmlns:a16="http://schemas.microsoft.com/office/drawing/2014/main" id="{FD22DAB2-9801-461F-AA21-6FFA9015357F}"/>
              </a:ext>
            </a:extLst>
          </p:cNvPr>
          <p:cNvSpPr>
            <a:spLocks noGrp="1"/>
          </p:cNvSpPr>
          <p:nvPr>
            <p:ph sz="half" idx="1"/>
          </p:nvPr>
        </p:nvSpPr>
        <p:spPr/>
        <p:txBody>
          <a:bodyPr>
            <a:normAutofit/>
          </a:bodyPr>
          <a:lstStyle/>
          <a:p>
            <a:r>
              <a:rPr lang="en-US" dirty="0"/>
              <a:t>Acts 4:13 Now when they saw the boldness of Peter and John, and perceived that they were uneducated and untrained men, they marveled. And they realized that they had been with Jesus.</a:t>
            </a:r>
          </a:p>
          <a:p>
            <a:r>
              <a:rPr lang="en-US" dirty="0"/>
              <a:t>A) They had spent three years with Jesus</a:t>
            </a:r>
          </a:p>
          <a:p>
            <a:endParaRPr lang="en-US" dirty="0"/>
          </a:p>
        </p:txBody>
      </p:sp>
      <p:sp>
        <p:nvSpPr>
          <p:cNvPr id="4" name="Content Placeholder 3">
            <a:extLst>
              <a:ext uri="{FF2B5EF4-FFF2-40B4-BE49-F238E27FC236}">
                <a16:creationId xmlns:a16="http://schemas.microsoft.com/office/drawing/2014/main" id="{A26D84ED-ABC6-4442-BB67-7B90AB023B38}"/>
              </a:ext>
            </a:extLst>
          </p:cNvPr>
          <p:cNvSpPr>
            <a:spLocks noGrp="1"/>
          </p:cNvSpPr>
          <p:nvPr>
            <p:ph sz="half" idx="2"/>
          </p:nvPr>
        </p:nvSpPr>
        <p:spPr/>
        <p:txBody>
          <a:bodyPr>
            <a:normAutofit/>
          </a:bodyPr>
          <a:lstStyle/>
          <a:p>
            <a:r>
              <a:rPr lang="en-US" dirty="0"/>
              <a:t>They had also made their mistakes, not understanding the deeper meaning of Jesus’ teaching. </a:t>
            </a:r>
          </a:p>
          <a:p>
            <a:r>
              <a:rPr lang="en-US" dirty="0"/>
              <a:t>The leaven of the Pharisees meaning the teaching and hypocrisy of the Pharisees. </a:t>
            </a:r>
          </a:p>
          <a:p>
            <a:r>
              <a:rPr lang="en-US" dirty="0"/>
              <a:t>Peter after making the good confession immediately rebuke Jesus. </a:t>
            </a:r>
          </a:p>
          <a:p>
            <a:endParaRPr lang="en-US" dirty="0"/>
          </a:p>
        </p:txBody>
      </p:sp>
    </p:spTree>
    <p:extLst>
      <p:ext uri="{BB962C8B-B14F-4D97-AF65-F5344CB8AC3E}">
        <p14:creationId xmlns:p14="http://schemas.microsoft.com/office/powerpoint/2010/main" val="2086808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45EA0A9-4E40-4A54-BDAE-394C87F8EE2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7A44E4B-0FD9-4151-9C74-663C94F1E3E2}"/>
              </a:ext>
            </a:extLst>
          </p:cNvPr>
          <p:cNvSpPr>
            <a:spLocks noGrp="1"/>
          </p:cNvSpPr>
          <p:nvPr>
            <p:ph idx="1"/>
          </p:nvPr>
        </p:nvSpPr>
        <p:spPr/>
        <p:txBody>
          <a:bodyPr/>
          <a:lstStyle/>
          <a:p>
            <a:r>
              <a:rPr lang="en-US" b="1" dirty="0">
                <a:effectLst/>
                <a:latin typeface="Arial" panose="020B0604020202020204" pitchFamily="34" charset="0"/>
                <a:ea typeface="Calibri" panose="020F0502020204030204" pitchFamily="34" charset="0"/>
                <a:cs typeface="Times New Roman" panose="02020603050405020304" pitchFamily="18" charset="0"/>
              </a:rPr>
              <a:t>Matthew 16:21 From that time Jesus began to show to His disciples that He must go to Jerusalem, and suffer many things from the elders and chief priests and scribes, and be killed, and be raised the third day. 22 Then Peter took Him aside and began to rebuke Him, saying, "Far be it from You, Lord; this shall not happen to You!" 23 But He turned and said to Peter, "Get behind Me, Satan! You are an offense to Me, for you are not mindful of the things of God, but the things of men.“</a:t>
            </a:r>
          </a:p>
          <a:p>
            <a:r>
              <a:rPr lang="en-US" dirty="0">
                <a:effectLst/>
                <a:latin typeface="Calibri" panose="020F0502020204030204" pitchFamily="34" charset="0"/>
                <a:ea typeface="Calibri" panose="020F0502020204030204" pitchFamily="34" charset="0"/>
                <a:cs typeface="Times New Roman" panose="02020603050405020304" pitchFamily="18" charset="0"/>
              </a:rPr>
              <a:t>They were not perfect men but they had been with Jesus. </a:t>
            </a:r>
          </a:p>
          <a:p>
            <a:endParaRPr lang="en-US" dirty="0"/>
          </a:p>
        </p:txBody>
      </p:sp>
    </p:spTree>
    <p:extLst>
      <p:ext uri="{BB962C8B-B14F-4D97-AF65-F5344CB8AC3E}">
        <p14:creationId xmlns:p14="http://schemas.microsoft.com/office/powerpoint/2010/main" val="3130965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1B480-783F-45EC-99BB-99FC54D74E4C}"/>
              </a:ext>
            </a:extLst>
          </p:cNvPr>
          <p:cNvSpPr>
            <a:spLocks noGrp="1"/>
          </p:cNvSpPr>
          <p:nvPr>
            <p:ph type="title"/>
          </p:nvPr>
        </p:nvSpPr>
        <p:spPr/>
        <p:txBody>
          <a:bodyPr/>
          <a:lstStyle/>
          <a:p>
            <a:r>
              <a:rPr lang="en-US" dirty="0"/>
              <a:t>I) They Realized these men had been with Jesus </a:t>
            </a:r>
          </a:p>
        </p:txBody>
      </p:sp>
      <p:sp>
        <p:nvSpPr>
          <p:cNvPr id="3" name="Content Placeholder 2">
            <a:extLst>
              <a:ext uri="{FF2B5EF4-FFF2-40B4-BE49-F238E27FC236}">
                <a16:creationId xmlns:a16="http://schemas.microsoft.com/office/drawing/2014/main" id="{FD22DAB2-9801-461F-AA21-6FFA9015357F}"/>
              </a:ext>
            </a:extLst>
          </p:cNvPr>
          <p:cNvSpPr>
            <a:spLocks noGrp="1"/>
          </p:cNvSpPr>
          <p:nvPr>
            <p:ph sz="half" idx="1"/>
          </p:nvPr>
        </p:nvSpPr>
        <p:spPr/>
        <p:txBody>
          <a:bodyPr>
            <a:normAutofit lnSpcReduction="10000"/>
          </a:bodyPr>
          <a:lstStyle/>
          <a:p>
            <a:r>
              <a:rPr lang="en-US" dirty="0"/>
              <a:t>Acts 4:13 Now when they saw the boldness of Peter and John, and perceived that they were uneducated and untrained men, they marveled. And they realized that they had been with Jesus.</a:t>
            </a:r>
          </a:p>
          <a:p>
            <a:r>
              <a:rPr lang="en-US" dirty="0"/>
              <a:t>A) They had spent three years with Jesus</a:t>
            </a:r>
          </a:p>
          <a:p>
            <a:r>
              <a:rPr lang="en-US" dirty="0"/>
              <a:t>B) They were uneducated and untrained. </a:t>
            </a:r>
          </a:p>
        </p:txBody>
      </p:sp>
      <p:sp>
        <p:nvSpPr>
          <p:cNvPr id="4" name="Content Placeholder 3">
            <a:extLst>
              <a:ext uri="{FF2B5EF4-FFF2-40B4-BE49-F238E27FC236}">
                <a16:creationId xmlns:a16="http://schemas.microsoft.com/office/drawing/2014/main" id="{A26D84ED-ABC6-4442-BB67-7B90AB023B38}"/>
              </a:ext>
            </a:extLst>
          </p:cNvPr>
          <p:cNvSpPr>
            <a:spLocks noGrp="1"/>
          </p:cNvSpPr>
          <p:nvPr>
            <p:ph sz="half" idx="2"/>
          </p:nvPr>
        </p:nvSpPr>
        <p:spPr/>
        <p:txBody>
          <a:bodyPr>
            <a:normAutofit lnSpcReduction="10000"/>
          </a:bodyPr>
          <a:lstStyle/>
          <a:p>
            <a:r>
              <a:rPr lang="en-US" dirty="0"/>
              <a:t>Not in the schools of man. </a:t>
            </a:r>
          </a:p>
          <a:p>
            <a:r>
              <a:rPr lang="en-US" b="1" dirty="0"/>
              <a:t>Acts 22:3 "I am indeed a Jew, born in Tarsus of Cilicia, but brought up in this city at the feet of Gamaliel, taught according to the strictness of our fathers' law, and was zealous toward God as you all are today.  </a:t>
            </a:r>
            <a:endParaRPr lang="en-US" dirty="0"/>
          </a:p>
          <a:p>
            <a:r>
              <a:rPr lang="en-US" dirty="0"/>
              <a:t>But they had been educated and trained by Jesus.</a:t>
            </a:r>
          </a:p>
        </p:txBody>
      </p:sp>
    </p:spTree>
    <p:extLst>
      <p:ext uri="{BB962C8B-B14F-4D97-AF65-F5344CB8AC3E}">
        <p14:creationId xmlns:p14="http://schemas.microsoft.com/office/powerpoint/2010/main" val="2071297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1B480-783F-45EC-99BB-99FC54D74E4C}"/>
              </a:ext>
            </a:extLst>
          </p:cNvPr>
          <p:cNvSpPr>
            <a:spLocks noGrp="1"/>
          </p:cNvSpPr>
          <p:nvPr>
            <p:ph type="title"/>
          </p:nvPr>
        </p:nvSpPr>
        <p:spPr/>
        <p:txBody>
          <a:bodyPr/>
          <a:lstStyle/>
          <a:p>
            <a:r>
              <a:rPr lang="en-US" dirty="0"/>
              <a:t>I) They Realized these men had been with Jesus </a:t>
            </a:r>
          </a:p>
        </p:txBody>
      </p:sp>
      <p:sp>
        <p:nvSpPr>
          <p:cNvPr id="3" name="Content Placeholder 2">
            <a:extLst>
              <a:ext uri="{FF2B5EF4-FFF2-40B4-BE49-F238E27FC236}">
                <a16:creationId xmlns:a16="http://schemas.microsoft.com/office/drawing/2014/main" id="{FD22DAB2-9801-461F-AA21-6FFA9015357F}"/>
              </a:ext>
            </a:extLst>
          </p:cNvPr>
          <p:cNvSpPr>
            <a:spLocks noGrp="1"/>
          </p:cNvSpPr>
          <p:nvPr>
            <p:ph sz="half" idx="1"/>
          </p:nvPr>
        </p:nvSpPr>
        <p:spPr/>
        <p:txBody>
          <a:bodyPr>
            <a:normAutofit fontScale="92500" lnSpcReduction="20000"/>
          </a:bodyPr>
          <a:lstStyle/>
          <a:p>
            <a:r>
              <a:rPr lang="en-US" dirty="0"/>
              <a:t>Acts 4:13 Now when they saw the boldness of Peter and John, and perceived that they were uneducated and untrained men, they marveled. And they realized that they had been with Jesus.</a:t>
            </a:r>
          </a:p>
          <a:p>
            <a:r>
              <a:rPr lang="en-US" dirty="0"/>
              <a:t>A) They had spent three years with Jesus</a:t>
            </a:r>
          </a:p>
          <a:p>
            <a:r>
              <a:rPr lang="en-US" dirty="0"/>
              <a:t>B) They were uneducated and untrained. </a:t>
            </a:r>
          </a:p>
        </p:txBody>
      </p:sp>
      <p:sp>
        <p:nvSpPr>
          <p:cNvPr id="4" name="Content Placeholder 3">
            <a:extLst>
              <a:ext uri="{FF2B5EF4-FFF2-40B4-BE49-F238E27FC236}">
                <a16:creationId xmlns:a16="http://schemas.microsoft.com/office/drawing/2014/main" id="{A26D84ED-ABC6-4442-BB67-7B90AB023B38}"/>
              </a:ext>
            </a:extLst>
          </p:cNvPr>
          <p:cNvSpPr>
            <a:spLocks noGrp="1"/>
          </p:cNvSpPr>
          <p:nvPr>
            <p:ph sz="half" idx="2"/>
          </p:nvPr>
        </p:nvSpPr>
        <p:spPr/>
        <p:txBody>
          <a:bodyPr>
            <a:normAutofit fontScale="92500" lnSpcReduction="20000"/>
          </a:bodyPr>
          <a:lstStyle/>
          <a:p>
            <a:r>
              <a:rPr lang="en-US" dirty="0"/>
              <a:t>As common Jews they would have been knowledgeable of the scriptures</a:t>
            </a:r>
          </a:p>
          <a:p>
            <a:r>
              <a:rPr lang="en-US" dirty="0"/>
              <a:t>They also had perfect remembrance of Jesus’ words. </a:t>
            </a:r>
          </a:p>
          <a:p>
            <a:r>
              <a:rPr lang="en-US" b="1" dirty="0"/>
              <a:t>John 14:25 "These things I have spoken to you while being present with you. 26 "But the Helper, the Holy Spirit, whom the Father will send in My name, He will teach you all things, and bring to your remembrance all things that I said to you.</a:t>
            </a:r>
            <a:endParaRPr lang="en-US" dirty="0"/>
          </a:p>
          <a:p>
            <a:endParaRPr lang="en-US" dirty="0"/>
          </a:p>
        </p:txBody>
      </p:sp>
    </p:spTree>
    <p:extLst>
      <p:ext uri="{BB962C8B-B14F-4D97-AF65-F5344CB8AC3E}">
        <p14:creationId xmlns:p14="http://schemas.microsoft.com/office/powerpoint/2010/main" val="3427041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1B480-783F-45EC-99BB-99FC54D74E4C}"/>
              </a:ext>
            </a:extLst>
          </p:cNvPr>
          <p:cNvSpPr>
            <a:spLocks noGrp="1"/>
          </p:cNvSpPr>
          <p:nvPr>
            <p:ph type="title"/>
          </p:nvPr>
        </p:nvSpPr>
        <p:spPr/>
        <p:txBody>
          <a:bodyPr/>
          <a:lstStyle/>
          <a:p>
            <a:r>
              <a:rPr lang="en-US" dirty="0"/>
              <a:t>I) They Realized these men had been with Jesus </a:t>
            </a:r>
          </a:p>
        </p:txBody>
      </p:sp>
      <p:sp>
        <p:nvSpPr>
          <p:cNvPr id="3" name="Content Placeholder 2">
            <a:extLst>
              <a:ext uri="{FF2B5EF4-FFF2-40B4-BE49-F238E27FC236}">
                <a16:creationId xmlns:a16="http://schemas.microsoft.com/office/drawing/2014/main" id="{FD22DAB2-9801-461F-AA21-6FFA9015357F}"/>
              </a:ext>
            </a:extLst>
          </p:cNvPr>
          <p:cNvSpPr>
            <a:spLocks noGrp="1"/>
          </p:cNvSpPr>
          <p:nvPr>
            <p:ph sz="half" idx="1"/>
          </p:nvPr>
        </p:nvSpPr>
        <p:spPr/>
        <p:txBody>
          <a:bodyPr>
            <a:normAutofit fontScale="92500" lnSpcReduction="10000"/>
          </a:bodyPr>
          <a:lstStyle/>
          <a:p>
            <a:r>
              <a:rPr lang="en-US" dirty="0"/>
              <a:t>Acts 4:13 Now when they saw the boldness of Peter and John, and perceived that they were uneducated and untrained men, they marveled. And they realized that they had been with Jesus.</a:t>
            </a:r>
          </a:p>
          <a:p>
            <a:r>
              <a:rPr lang="en-US" dirty="0"/>
              <a:t>A) They had spent three years with Jesus</a:t>
            </a:r>
          </a:p>
          <a:p>
            <a:r>
              <a:rPr lang="en-US" dirty="0"/>
              <a:t>B) They were uneducated and untrained. </a:t>
            </a:r>
          </a:p>
        </p:txBody>
      </p:sp>
      <p:sp>
        <p:nvSpPr>
          <p:cNvPr id="4" name="Content Placeholder 3">
            <a:extLst>
              <a:ext uri="{FF2B5EF4-FFF2-40B4-BE49-F238E27FC236}">
                <a16:creationId xmlns:a16="http://schemas.microsoft.com/office/drawing/2014/main" id="{A26D84ED-ABC6-4442-BB67-7B90AB023B38}"/>
              </a:ext>
            </a:extLst>
          </p:cNvPr>
          <p:cNvSpPr>
            <a:spLocks noGrp="1"/>
          </p:cNvSpPr>
          <p:nvPr>
            <p:ph sz="half" idx="2"/>
          </p:nvPr>
        </p:nvSpPr>
        <p:spPr/>
        <p:txBody>
          <a:bodyPr>
            <a:normAutofit fontScale="92500" lnSpcReduction="10000"/>
          </a:bodyPr>
          <a:lstStyle/>
          <a:p>
            <a:r>
              <a:rPr lang="en-US" b="1" dirty="0"/>
              <a:t>C) They had been with Jesus</a:t>
            </a:r>
            <a:endParaRPr lang="en-US" dirty="0"/>
          </a:p>
          <a:p>
            <a:r>
              <a:rPr lang="en-US" dirty="0"/>
              <a:t>They understood the power of God’s word. </a:t>
            </a:r>
          </a:p>
          <a:p>
            <a:r>
              <a:rPr lang="en-US" dirty="0"/>
              <a:t>Jesus is identified as the “Word” . </a:t>
            </a:r>
          </a:p>
          <a:p>
            <a:r>
              <a:rPr lang="en-US" b="1" dirty="0"/>
              <a:t>John 1:1 In the beginning was the Word, and the Word was with God, and the Word was God. 2 He was in the beginning with God. 3 All things were made through Him, and without Him nothing was made that was made.</a:t>
            </a:r>
            <a:endParaRPr lang="en-US" dirty="0"/>
          </a:p>
          <a:p>
            <a:endParaRPr lang="en-US" dirty="0"/>
          </a:p>
        </p:txBody>
      </p:sp>
    </p:spTree>
    <p:extLst>
      <p:ext uri="{BB962C8B-B14F-4D97-AF65-F5344CB8AC3E}">
        <p14:creationId xmlns:p14="http://schemas.microsoft.com/office/powerpoint/2010/main" val="2473754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1873</Words>
  <Application>Microsoft Office PowerPoint</Application>
  <PresentationFormat>Widescreen</PresentationFormat>
  <Paragraphs>96</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Acts 4.13-22</vt:lpstr>
      <vt:lpstr>I) They Realized these men had been with Jesus </vt:lpstr>
      <vt:lpstr>I) They Realized these men had been with Jesus </vt:lpstr>
      <vt:lpstr>I) They Realized these men had been with Jesus </vt:lpstr>
      <vt:lpstr>I) They Realized these men had been with Jesus </vt:lpstr>
      <vt:lpstr>PowerPoint Presentation</vt:lpstr>
      <vt:lpstr>I) They Realized these men had been with Jesus </vt:lpstr>
      <vt:lpstr>I) They Realized these men had been with Jesus </vt:lpstr>
      <vt:lpstr>I) They Realized these men had been with Jesus </vt:lpstr>
      <vt:lpstr>I) They Realized these men had been with Jesus </vt:lpstr>
      <vt:lpstr>II) The Councils Problem </vt:lpstr>
      <vt:lpstr>PowerPoint Presentation</vt:lpstr>
      <vt:lpstr>III) They Had Been With Jesus. </vt:lpstr>
      <vt:lpstr>III) They Had Been With Jesus. </vt:lpstr>
      <vt:lpstr>III) They Had Been With Jesus. </vt:lpstr>
      <vt:lpstr>IV) Do People Know We Have Been with Jesus? </vt:lpstr>
      <vt:lpstr>IV) Do People Know We Have Been with Jesus?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Acts 4.13-22</dc:title>
  <dc:creator>Dennis Tucker</dc:creator>
  <cp:lastModifiedBy>Dennis Tucker</cp:lastModifiedBy>
  <cp:revision>3</cp:revision>
  <dcterms:created xsi:type="dcterms:W3CDTF">2021-02-17T20:27:24Z</dcterms:created>
  <dcterms:modified xsi:type="dcterms:W3CDTF">2021-02-17T20:54:07Z</dcterms:modified>
</cp:coreProperties>
</file>