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8" autoAdjust="0"/>
  </p:normalViewPr>
  <p:slideViewPr>
    <p:cSldViewPr>
      <p:cViewPr varScale="1">
        <p:scale>
          <a:sx n="73" d="100"/>
          <a:sy n="73" d="100"/>
        </p:scale>
        <p:origin x="-127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20F-A497-47C1-A75E-296DCB6C6600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57DB-5390-4860-904E-719C6DF87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 Complete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 Corinthians 13.10-12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Corinth</a:t>
            </a:r>
            <a:r>
              <a:rPr lang="en-US" baseline="0" dirty="0" smtClean="0"/>
              <a:t> – “the light of all Greece”</a:t>
            </a:r>
          </a:p>
          <a:p>
            <a:pPr lvl="0"/>
            <a:r>
              <a:rPr lang="en-US" baseline="0" dirty="0" smtClean="0"/>
              <a:t>Paul’s letters</a:t>
            </a:r>
          </a:p>
          <a:p>
            <a:pPr lvl="1"/>
            <a:r>
              <a:rPr lang="en-US" baseline="0" dirty="0" smtClean="0"/>
              <a:t>1 Corinthians around 57 AD from Ephesus</a:t>
            </a:r>
          </a:p>
          <a:p>
            <a:pPr lvl="1"/>
            <a:r>
              <a:rPr lang="en-US" baseline="0" dirty="0" smtClean="0"/>
              <a:t>2 Corinthians later in 57 AD</a:t>
            </a:r>
          </a:p>
          <a:p>
            <a:pPr lvl="0"/>
            <a:r>
              <a:rPr lang="en-US" baseline="0" dirty="0" smtClean="0"/>
              <a:t>Corinth in a nutshell</a:t>
            </a:r>
          </a:p>
          <a:p>
            <a:pPr lvl="1"/>
            <a:r>
              <a:rPr lang="en-US" baseline="0" dirty="0" smtClean="0"/>
              <a:t>Problems  - challenged his apostleship, idolatry</a:t>
            </a:r>
          </a:p>
          <a:p>
            <a:pPr lvl="1"/>
            <a:r>
              <a:rPr lang="en-US" baseline="0" dirty="0" smtClean="0"/>
              <a:t>Good news – dealt with the brother in sin, wanted to help the needy saints in Jerusalem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42108"/>
            <a:ext cx="4725988" cy="6215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Become – a process, transformation</a:t>
            </a:r>
          </a:p>
          <a:p>
            <a:r>
              <a:rPr lang="en-US" dirty="0" smtClean="0"/>
              <a:t>“Become” is what Jesus</a:t>
            </a:r>
            <a:r>
              <a:rPr lang="en-US" baseline="0" dirty="0" smtClean="0"/>
              <a:t> wanted to apostles to do, Mark 1.17</a:t>
            </a:r>
          </a:p>
          <a:p>
            <a:r>
              <a:rPr lang="en-US" baseline="0" dirty="0" smtClean="0"/>
              <a:t>Complete</a:t>
            </a:r>
          </a:p>
          <a:p>
            <a:pPr lvl="1"/>
            <a:r>
              <a:rPr lang="en-US" dirty="0" smtClean="0"/>
              <a:t>Be perfect, ASV</a:t>
            </a:r>
          </a:p>
          <a:p>
            <a:pPr lvl="1"/>
            <a:r>
              <a:rPr lang="en-US" dirty="0" smtClean="0"/>
              <a:t>Be</a:t>
            </a:r>
            <a:r>
              <a:rPr lang="en-US" baseline="0" dirty="0" smtClean="0"/>
              <a:t> made complete, NASV</a:t>
            </a:r>
          </a:p>
          <a:p>
            <a:pPr lvl="1"/>
            <a:r>
              <a:rPr lang="en-US" baseline="0" dirty="0" smtClean="0"/>
              <a:t>Mend your ways, RSV</a:t>
            </a:r>
          </a:p>
          <a:p>
            <a:pPr lvl="1"/>
            <a:r>
              <a:rPr lang="en-US" baseline="0" dirty="0" smtClean="0"/>
              <a:t>Aim for restoration, ESV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God’s word completes us</a:t>
            </a:r>
          </a:p>
          <a:p>
            <a:pPr>
              <a:buNone/>
            </a:pPr>
            <a:r>
              <a:rPr lang="en-US" dirty="0" smtClean="0"/>
              <a:t>Man without God is incomplete</a:t>
            </a:r>
          </a:p>
          <a:p>
            <a:pPr>
              <a:buNone/>
            </a:pPr>
            <a:r>
              <a:rPr lang="en-US" dirty="0" smtClean="0"/>
              <a:t>To the church at Corinth</a:t>
            </a:r>
          </a:p>
          <a:p>
            <a:pPr lvl="1">
              <a:buNone/>
            </a:pPr>
            <a:r>
              <a:rPr lang="en-US" dirty="0" smtClean="0"/>
              <a:t>Re-affirm</a:t>
            </a:r>
            <a:r>
              <a:rPr lang="en-US" baseline="0" dirty="0" smtClean="0"/>
              <a:t> their love for their brother, 2 Corinthians 2.8</a:t>
            </a:r>
          </a:p>
          <a:p>
            <a:pPr lvl="1">
              <a:buNone/>
            </a:pPr>
            <a:r>
              <a:rPr lang="en-US" baseline="0" dirty="0" smtClean="0"/>
              <a:t>Complete their aid to the poor saints at Jerusalem, 2 Corinthians 8.6-11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Philippi</a:t>
            </a:r>
          </a:p>
          <a:p>
            <a:pPr lvl="1"/>
            <a:r>
              <a:rPr lang="en-US" dirty="0" smtClean="0"/>
              <a:t>Complete the good works, Phil.</a:t>
            </a:r>
            <a:r>
              <a:rPr lang="en-US" baseline="0" dirty="0" smtClean="0"/>
              <a:t> 1.3-7</a:t>
            </a:r>
          </a:p>
          <a:p>
            <a:pPr lvl="1"/>
            <a:r>
              <a:rPr lang="en-US" baseline="0" dirty="0" smtClean="0"/>
              <a:t>Become complete in Christ, Phil. 3.13-15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156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Be Complete</vt:lpstr>
      <vt:lpstr>Background</vt:lpstr>
      <vt:lpstr>Become Complete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Complete</dc:title>
  <dc:creator>Westside</dc:creator>
  <cp:lastModifiedBy>Lilac Road cofC</cp:lastModifiedBy>
  <cp:revision>4</cp:revision>
  <dcterms:created xsi:type="dcterms:W3CDTF">2011-03-03T19:14:48Z</dcterms:created>
  <dcterms:modified xsi:type="dcterms:W3CDTF">2015-08-06T17:22:42Z</dcterms:modified>
</cp:coreProperties>
</file>