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BE24-C3D7-4D63-B3A3-8005247393F3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8188264-F435-472D-8388-31E4455AD00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BE24-C3D7-4D63-B3A3-8005247393F3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88264-F435-472D-8388-31E4455AD0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BE24-C3D7-4D63-B3A3-8005247393F3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88264-F435-472D-8388-31E4455AD0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BE24-C3D7-4D63-B3A3-8005247393F3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88264-F435-472D-8388-31E4455AD0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BE24-C3D7-4D63-B3A3-8005247393F3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88264-F435-472D-8388-31E4455AD00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BE24-C3D7-4D63-B3A3-8005247393F3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88264-F435-472D-8388-31E4455AD0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BE24-C3D7-4D63-B3A3-8005247393F3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88264-F435-472D-8388-31E4455AD0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BE24-C3D7-4D63-B3A3-8005247393F3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88264-F435-472D-8388-31E4455AD0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BE24-C3D7-4D63-B3A3-8005247393F3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88264-F435-472D-8388-31E4455AD0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BE24-C3D7-4D63-B3A3-8005247393F3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88264-F435-472D-8388-31E4455AD0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BE24-C3D7-4D63-B3A3-8005247393F3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88264-F435-472D-8388-31E4455AD00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892BE24-C3D7-4D63-B3A3-8005247393F3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8188264-F435-472D-8388-31E4455AD00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bb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690790"/>
            <a:ext cx="8229602" cy="5476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49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150" y="3089275"/>
            <a:ext cx="2743200" cy="1666875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Barabbas</a:t>
            </a:r>
          </a:p>
          <a:p>
            <a:r>
              <a:rPr lang="en-US" dirty="0" smtClean="0"/>
              <a:t>Simon</a:t>
            </a:r>
          </a:p>
          <a:p>
            <a:r>
              <a:rPr lang="en-US" dirty="0" smtClean="0"/>
              <a:t>Unbelieving criminal</a:t>
            </a:r>
          </a:p>
          <a:p>
            <a:r>
              <a:rPr lang="en-US" dirty="0" smtClean="0"/>
              <a:t>Repentant criminal</a:t>
            </a:r>
          </a:p>
          <a:p>
            <a:r>
              <a:rPr lang="en-US" dirty="0" smtClean="0"/>
              <a:t>The Centurion</a:t>
            </a:r>
          </a:p>
          <a:p>
            <a:r>
              <a:rPr lang="en-US" dirty="0" smtClean="0"/>
              <a:t>Which are you?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234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134</TotalTime>
  <Words>13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Apothecary</vt:lpstr>
      <vt:lpstr>bb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Tucker</dc:creator>
  <cp:lastModifiedBy>Dennis Tucker</cp:lastModifiedBy>
  <cp:revision>3</cp:revision>
  <dcterms:created xsi:type="dcterms:W3CDTF">2015-02-25T18:44:38Z</dcterms:created>
  <dcterms:modified xsi:type="dcterms:W3CDTF">2015-03-01T17:33:19Z</dcterms:modified>
</cp:coreProperties>
</file>