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223905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8973E9-999D-44EF-96B8-AD576FC37951}"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321264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1929345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364376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122238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1856194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40400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922718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405944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302685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405033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8973E9-999D-44EF-96B8-AD576FC37951}"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218308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8973E9-999D-44EF-96B8-AD576FC37951}" type="datetimeFigureOut">
              <a:rPr lang="en-US" smtClean="0"/>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376839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262190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192401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E8973E9-999D-44EF-96B8-AD576FC37951}" type="datetimeFigureOut">
              <a:rPr lang="en-US" smtClean="0"/>
              <a:t>7/1/2021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2418625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8973E9-999D-44EF-96B8-AD576FC37951}"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CE1F1-7EB3-4105-81C1-8FDB94505CFB}" type="slidenum">
              <a:rPr lang="en-US" smtClean="0"/>
              <a:t>‹#›</a:t>
            </a:fld>
            <a:endParaRPr lang="en-US"/>
          </a:p>
        </p:txBody>
      </p:sp>
    </p:spTree>
    <p:extLst>
      <p:ext uri="{BB962C8B-B14F-4D97-AF65-F5344CB8AC3E}">
        <p14:creationId xmlns:p14="http://schemas.microsoft.com/office/powerpoint/2010/main" val="563088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E8973E9-999D-44EF-96B8-AD576FC37951}" type="datetimeFigureOut">
              <a:rPr lang="en-US" smtClean="0"/>
              <a:t>7/1/2021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6DCE1F1-7EB3-4105-81C1-8FDB94505CFB}" type="slidenum">
              <a:rPr lang="en-US" smtClean="0"/>
              <a:t>‹#›</a:t>
            </a:fld>
            <a:endParaRPr lang="en-US"/>
          </a:p>
        </p:txBody>
      </p:sp>
    </p:spTree>
    <p:extLst>
      <p:ext uri="{BB962C8B-B14F-4D97-AF65-F5344CB8AC3E}">
        <p14:creationId xmlns:p14="http://schemas.microsoft.com/office/powerpoint/2010/main" val="34064556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D46AA-0FE7-48D9-97F7-8075FD0954C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3BAD15C-5C42-420E-8040-E0856BAAD4E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622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9D5A8-2648-4B20-8F67-4E40A664D646}"/>
              </a:ext>
            </a:extLst>
          </p:cNvPr>
          <p:cNvSpPr>
            <a:spLocks noGrp="1"/>
          </p:cNvSpPr>
          <p:nvPr>
            <p:ph idx="1"/>
          </p:nvPr>
        </p:nvSpPr>
        <p:spPr>
          <a:xfrm>
            <a:off x="415636" y="304801"/>
            <a:ext cx="7123718" cy="5943606"/>
          </a:xfrm>
        </p:spPr>
        <p:txBody>
          <a:bodyPr>
            <a:normAutofit fontScale="92500" lnSpcReduction="10000"/>
          </a:bodyPr>
          <a:lstStyle/>
          <a:p>
            <a:pPr marL="0" marR="0">
              <a:lnSpc>
                <a:spcPct val="107000"/>
              </a:lnSpc>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Daniel mentions a book.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000" b="1" dirty="0">
                <a:effectLst/>
                <a:latin typeface="Arial" panose="020B0604020202020204" pitchFamily="34" charset="0"/>
                <a:ea typeface="Calibri" panose="020F0502020204030204" pitchFamily="34" charset="0"/>
                <a:cs typeface="Times New Roman" panose="02020603050405020304" pitchFamily="18" charset="0"/>
              </a:rPr>
              <a:t>Daniel 12:1 "At that time Michael shall stand up, The great prince who stands watch over the sons of your people; And there shall be a time of trouble, Such as never was since there was a nation, Even to that time. And at that time your people shall be delivered, </a:t>
            </a:r>
            <a:r>
              <a:rPr lang="en-US" sz="30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Every one who is found written in the book</a:t>
            </a:r>
            <a:r>
              <a:rPr lang="en-US" sz="3000" b="1" dirty="0">
                <a:effectLst/>
                <a:latin typeface="Arial" panose="020B0604020202020204" pitchFamily="34" charset="0"/>
                <a:ea typeface="Calibri" panose="020F0502020204030204" pitchFamily="34" charset="0"/>
                <a:cs typeface="Times New Roman" panose="02020603050405020304" pitchFamily="18" charset="0"/>
              </a:rPr>
              <a:t>. 2 And many of those who sleep in the dust of the earth shall awake, Some to everlasting life, Some to shame and everlasting contempt</a:t>
            </a:r>
            <a:r>
              <a:rPr lang="en-US" sz="3000" dirty="0">
                <a:effectLst/>
                <a:latin typeface="Arial" panose="020B0604020202020204" pitchFamily="34" charset="0"/>
                <a:ea typeface="Calibri" panose="020F0502020204030204" pitchFamily="34"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385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FA91-779A-4A6E-99A6-C197A818B8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84A8B4-26CE-4FF1-9C22-3C4A2B3878DE}"/>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In Malachi we read of a </a:t>
            </a:r>
            <a:r>
              <a:rPr lang="en-US" sz="32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book</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Malachi 3:16 Then those who feared the LORD spoke to one another, And the LORD listened and heard them; </a:t>
            </a:r>
            <a:r>
              <a:rPr lang="en-US" sz="32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So a book of remembrance</a:t>
            </a:r>
            <a:r>
              <a:rPr lang="en-US" sz="32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b="1" dirty="0">
                <a:effectLst/>
                <a:latin typeface="Arial" panose="020B0604020202020204" pitchFamily="34" charset="0"/>
                <a:ea typeface="Calibri" panose="020F0502020204030204" pitchFamily="34" charset="0"/>
                <a:cs typeface="Times New Roman" panose="02020603050405020304" pitchFamily="18" charset="0"/>
              </a:rPr>
              <a:t>was written before Him For those who fear the LORD And who meditate on His name.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568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6389D0-1D0D-48C1-9236-BAB735F42F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BE6271-4573-4D2A-A69D-2FF64492E73D}"/>
              </a:ext>
            </a:extLst>
          </p:cNvPr>
          <p:cNvSpPr>
            <a:spLocks noGrp="1"/>
          </p:cNvSpPr>
          <p:nvPr>
            <p:ph sz="half" idx="1"/>
          </p:nvPr>
        </p:nvSpPr>
        <p:spPr/>
        <p:txBody>
          <a:bodyPr/>
          <a:lstStyle/>
          <a:p>
            <a:r>
              <a:rPr lang="en-US" sz="2800" b="1" dirty="0"/>
              <a:t>B) Don’t forget, records are being kept. </a:t>
            </a:r>
          </a:p>
          <a:p>
            <a:r>
              <a:rPr lang="en-US" sz="2800" b="1" dirty="0"/>
              <a:t>What does your say? </a:t>
            </a:r>
            <a:endParaRPr lang="en-US" sz="2800" dirty="0"/>
          </a:p>
          <a:p>
            <a:endParaRPr lang="en-US" dirty="0"/>
          </a:p>
        </p:txBody>
      </p:sp>
      <p:pic>
        <p:nvPicPr>
          <p:cNvPr id="1026" name="Picture 2" descr="Keeping Records - It's of Critical Importance to your Business - Accounting  360 Solutions">
            <a:extLst>
              <a:ext uri="{FF2B5EF4-FFF2-40B4-BE49-F238E27FC236}">
                <a16:creationId xmlns:a16="http://schemas.microsoft.com/office/drawing/2014/main" id="{7B27377E-1341-4B9C-9AE5-6868E1736A1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51732" y="2985505"/>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93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BCD5-5C85-4DB7-8FD5-3BD4E8B7A47A}"/>
              </a:ext>
            </a:extLst>
          </p:cNvPr>
          <p:cNvSpPr>
            <a:spLocks noGrp="1"/>
          </p:cNvSpPr>
          <p:nvPr>
            <p:ph type="title"/>
          </p:nvPr>
        </p:nvSpPr>
        <p:spPr/>
        <p:txBody>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 Eternal </a:t>
            </a:r>
            <a:r>
              <a:rPr lang="en-US" sz="4400" b="1" dirty="0">
                <a:effectLst/>
                <a:latin typeface="Arial" panose="020B0604020202020204" pitchFamily="34" charset="0"/>
                <a:ea typeface="Calibri" panose="020F0502020204030204" pitchFamily="34" charset="0"/>
                <a:cs typeface="Times New Roman" panose="02020603050405020304" pitchFamily="18" charset="0"/>
              </a:rPr>
              <a:t>Consequences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Content Placeholder 4">
            <a:extLst>
              <a:ext uri="{FF2B5EF4-FFF2-40B4-BE49-F238E27FC236}">
                <a16:creationId xmlns:a16="http://schemas.microsoft.com/office/drawing/2014/main" id="{AF9D35E7-E97E-4909-B6AA-DE40CA4E88B9}"/>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No other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record</a:t>
            </a:r>
            <a:r>
              <a:rPr lang="en-US" sz="2800" b="1" dirty="0">
                <a:effectLst/>
                <a:latin typeface="Arial" panose="020B0604020202020204" pitchFamily="34" charset="0"/>
                <a:ea typeface="Calibri" panose="020F0502020204030204" pitchFamily="34" charset="0"/>
                <a:cs typeface="Times New Roman" panose="02020603050405020304" pitchFamily="18" charset="0"/>
              </a:rPr>
              <a:t> compares to this.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Our school work, grades, awards, certificates, may appear to be important but eventually they lose their importance.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05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0216-6134-4BF1-AFF7-0A853C570E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337F9C-06F2-4492-99C7-CE4E6B218D53}"/>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Judgement is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coming</a:t>
            </a:r>
            <a:r>
              <a:rPr lang="en-US" sz="2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Revelation 20:11  Then I saw a great white throne and Him who sat on it, from whose face the earth and the heaven fled away. And there was found no place for them.</a:t>
            </a:r>
          </a:p>
          <a:p>
            <a:pPr marL="0">
              <a:lnSpc>
                <a:spcPct val="107000"/>
              </a:lnSpc>
              <a:spcBef>
                <a:spcPts val="0"/>
              </a:spcBef>
            </a:pPr>
            <a:r>
              <a:rPr lang="en-US" sz="2800" dirty="0">
                <a:latin typeface="Arial" panose="020B0604020202020204" pitchFamily="34" charset="0"/>
                <a:ea typeface="Calibri" panose="020F0502020204030204" pitchFamily="34" charset="0"/>
              </a:rPr>
              <a:t>Some will be cast into the lake of fire. </a:t>
            </a:r>
            <a:endParaRPr lang="en-US" sz="2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613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47B7D-AB8C-4C63-8B67-10B149E9CFCD}"/>
              </a:ext>
            </a:extLst>
          </p:cNvPr>
          <p:cNvSpPr>
            <a:spLocks noGrp="1"/>
          </p:cNvSpPr>
          <p:nvPr>
            <p:ph idx="1"/>
          </p:nvPr>
        </p:nvSpPr>
        <p:spPr>
          <a:xfrm>
            <a:off x="827700" y="429491"/>
            <a:ext cx="6711654" cy="5818915"/>
          </a:xfrm>
        </p:spPr>
        <p:txBody>
          <a:bodyPr>
            <a:normAutofit lnSpcReduction="10000"/>
          </a:bodyPr>
          <a:lstStyle/>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Some will have an eternal reward.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Revelation 21:26 And they shall bring the glory and the honor of the nations into it. 27 But there shall by no means enter it anything that defiles, or causes an abomination or a lie, but only those who are written in the </a:t>
            </a:r>
            <a:r>
              <a:rPr lang="en-US" sz="3200" b="1" u="sng" dirty="0">
                <a:effectLst/>
                <a:latin typeface="Arial" panose="020B0604020202020204" pitchFamily="34" charset="0"/>
                <a:ea typeface="Calibri" panose="020F0502020204030204" pitchFamily="34" charset="0"/>
                <a:cs typeface="Times New Roman" panose="02020603050405020304" pitchFamily="18" charset="0"/>
              </a:rPr>
              <a:t>Lamb's Book of Life</a:t>
            </a:r>
            <a:r>
              <a:rPr lang="en-US" sz="3200" b="1" dirty="0">
                <a:effectLst/>
                <a:latin typeface="Arial" panose="020B060402020202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Are you living with the knowledge of your eternal reward?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244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04BF-0718-476F-A33B-1BE17BC8D911}"/>
              </a:ext>
            </a:extLst>
          </p:cNvPr>
          <p:cNvSpPr>
            <a:spLocks noGrp="1"/>
          </p:cNvSpPr>
          <p:nvPr>
            <p:ph type="title"/>
          </p:nvPr>
        </p:nvSpPr>
        <p:spPr/>
        <p:txBody>
          <a:bodyPr/>
          <a:lstStyle/>
          <a:p>
            <a:r>
              <a:rPr lang="en-US" b="1" u="sng" dirty="0">
                <a:solidFill>
                  <a:srgbClr val="FFFF00"/>
                </a:solidFill>
              </a:rPr>
              <a:t>III) God </a:t>
            </a:r>
            <a:r>
              <a:rPr lang="en-US" b="1" dirty="0"/>
              <a:t>Is Keeping Track of Your Record</a:t>
            </a:r>
            <a:br>
              <a:rPr lang="en-US" dirty="0"/>
            </a:br>
            <a:endParaRPr lang="en-US" dirty="0"/>
          </a:p>
        </p:txBody>
      </p:sp>
      <p:sp>
        <p:nvSpPr>
          <p:cNvPr id="3" name="Content Placeholder 2">
            <a:extLst>
              <a:ext uri="{FF2B5EF4-FFF2-40B4-BE49-F238E27FC236}">
                <a16:creationId xmlns:a16="http://schemas.microsoft.com/office/drawing/2014/main" id="{2CF646DB-F492-41D4-A71B-05309F870778}"/>
              </a:ext>
            </a:extLst>
          </p:cNvPr>
          <p:cNvSpPr>
            <a:spLocks noGrp="1"/>
          </p:cNvSpPr>
          <p:nvPr>
            <p:ph idx="1"/>
          </p:nvPr>
        </p:nvSpPr>
        <p:spPr/>
        <p:txBody>
          <a:bodyPr>
            <a:normAutofit/>
          </a:bodyPr>
          <a:lstStyle/>
          <a:p>
            <a:pPr marL="0">
              <a:lnSpc>
                <a:spcPct val="107000"/>
              </a:lnSpc>
              <a:spcBef>
                <a:spcPts val="0"/>
              </a:spcBef>
            </a:pPr>
            <a:r>
              <a:rPr lang="en-US" sz="3200" b="1" dirty="0">
                <a:latin typeface="Arial" panose="020B0604020202020204" pitchFamily="34" charset="0"/>
                <a:ea typeface="Calibri" panose="020F0502020204030204" pitchFamily="34" charset="0"/>
                <a:cs typeface="Times New Roman" panose="02020603050405020304" pitchFamily="18" charset="0"/>
              </a:rPr>
              <a:t>A) Man’s record keeping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Arial" panose="020B0604020202020204" pitchFamily="34" charset="0"/>
                <a:ea typeface="Calibri" panose="020F0502020204030204" pitchFamily="34" charset="0"/>
              </a:rPr>
              <a:t>Is limited</a:t>
            </a:r>
          </a:p>
          <a:p>
            <a:r>
              <a:rPr lang="en-US" sz="3200" dirty="0">
                <a:latin typeface="Arial" panose="020B0604020202020204" pitchFamily="34" charset="0"/>
                <a:ea typeface="Calibri" panose="020F0502020204030204" pitchFamily="34" charset="0"/>
              </a:rPr>
              <a:t>Man sometimes missed things or makes wrong entries in their records. </a:t>
            </a:r>
            <a:endParaRPr lang="en-US" sz="3200" dirty="0"/>
          </a:p>
        </p:txBody>
      </p:sp>
    </p:spTree>
    <p:extLst>
      <p:ext uri="{BB962C8B-B14F-4D97-AF65-F5344CB8AC3E}">
        <p14:creationId xmlns:p14="http://schemas.microsoft.com/office/powerpoint/2010/main" val="135475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464BBA-3CFA-47EE-BFDB-BACE1B3ACAB9}"/>
              </a:ext>
            </a:extLst>
          </p:cNvPr>
          <p:cNvSpPr>
            <a:spLocks noGrp="1"/>
          </p:cNvSpPr>
          <p:nvPr>
            <p:ph idx="1"/>
          </p:nvPr>
        </p:nvSpPr>
        <p:spPr>
          <a:xfrm>
            <a:off x="827700" y="623455"/>
            <a:ext cx="6711654" cy="5624951"/>
          </a:xfrm>
        </p:spPr>
        <p:txBody>
          <a:bodyPr>
            <a:normAutofit/>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God’s record keeping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He knows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everything</a:t>
            </a:r>
            <a:r>
              <a:rPr lang="en-US" sz="2800" dirty="0">
                <a:effectLst/>
                <a:latin typeface="Arial" panose="020B0604020202020204" pitchFamily="34" charset="0"/>
                <a:ea typeface="Calibri" panose="020F0502020204030204" pitchFamily="34" charset="0"/>
                <a:cs typeface="Times New Roman" panose="02020603050405020304" pitchFamily="18" charset="0"/>
              </a:rPr>
              <a:t> you think and do.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Hebrews 4:12 For the word of God is living and powerful, and sharper than any two-edged sword, piercing even to the division of soul and spirit, and of joints and marrow, and is a discerner of the thoughts and intents of the heart.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4069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2A29B-EF50-4C13-A22B-7AC305C20274}"/>
              </a:ext>
            </a:extLst>
          </p:cNvPr>
          <p:cNvSpPr>
            <a:spLocks noGrp="1"/>
          </p:cNvSpPr>
          <p:nvPr>
            <p:ph idx="1"/>
          </p:nvPr>
        </p:nvSpPr>
        <p:spPr>
          <a:xfrm>
            <a:off x="827700" y="484909"/>
            <a:ext cx="6711654" cy="5763497"/>
          </a:xfrm>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God is the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only one </a:t>
            </a:r>
            <a:r>
              <a:rPr lang="en-US" sz="2800" dirty="0">
                <a:effectLst/>
                <a:latin typeface="Arial" panose="020B0604020202020204" pitchFamily="34" charset="0"/>
                <a:ea typeface="Calibri" panose="020F0502020204030204" pitchFamily="34" charset="0"/>
                <a:cs typeface="Times New Roman" panose="02020603050405020304" pitchFamily="18" charset="0"/>
              </a:rPr>
              <a:t>who controls this Book.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Exodus 32:31 Then Moses returned to the LORD and said, "Oh, these people have committed a great sin, and have made for themselves a god of gold! 32 "Yet now, if You will forgive their sin-but if not, I pray, blot me out of Your book which You have written." 33 And the LORD said to Moses, "Whoever has sinned against Me, I will blot him out of My book.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0400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0650-1797-47DE-8464-80B3039400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D33004-6F1E-48B0-A6FE-6141D79FC268}"/>
              </a:ext>
            </a:extLst>
          </p:cNvPr>
          <p:cNvSpPr>
            <a:spLocks noGrp="1"/>
          </p:cNvSpPr>
          <p:nvPr>
            <p:ph idx="1"/>
          </p:nvPr>
        </p:nvSpPr>
        <p:spPr/>
        <p:txBody>
          <a:bodyPr/>
          <a:lstStyle/>
          <a:p>
            <a:r>
              <a:rPr lang="en-US" sz="2800" dirty="0"/>
              <a:t>God sees all. </a:t>
            </a:r>
          </a:p>
          <a:p>
            <a:r>
              <a:rPr lang="en-US" sz="2800" b="1" dirty="0"/>
              <a:t>Proverbs 15:3 The eyes of the LORD are in every place, Keeping watch on the evil and the good.</a:t>
            </a:r>
            <a:endParaRPr lang="en-US" sz="2800" dirty="0"/>
          </a:p>
          <a:p>
            <a:r>
              <a:rPr lang="en-US" sz="2800" dirty="0"/>
              <a:t>We will not be able to challenge or argue with what God has recorded. </a:t>
            </a:r>
          </a:p>
          <a:p>
            <a:r>
              <a:rPr lang="en-US" sz="2800" dirty="0"/>
              <a:t>Are you comfortable with that? </a:t>
            </a:r>
          </a:p>
          <a:p>
            <a:endParaRPr lang="en-US" dirty="0"/>
          </a:p>
        </p:txBody>
      </p:sp>
    </p:spTree>
    <p:extLst>
      <p:ext uri="{BB962C8B-B14F-4D97-AF65-F5344CB8AC3E}">
        <p14:creationId xmlns:p14="http://schemas.microsoft.com/office/powerpoint/2010/main" val="153398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14875-D2AC-4626-B4DE-C9954C62E708}"/>
              </a:ext>
            </a:extLst>
          </p:cNvPr>
          <p:cNvSpPr>
            <a:spLocks noGrp="1"/>
          </p:cNvSpPr>
          <p:nvPr>
            <p:ph type="ctrTitle"/>
          </p:nvPr>
        </p:nvSpPr>
        <p:spPr/>
        <p:txBody>
          <a:bodyPr/>
          <a:lstStyle/>
          <a:p>
            <a:r>
              <a:rPr lang="en-US" dirty="0"/>
              <a:t>The Book of </a:t>
            </a:r>
            <a:r>
              <a:rPr lang="en-US" b="1" u="sng" dirty="0"/>
              <a:t>Life</a:t>
            </a:r>
          </a:p>
        </p:txBody>
      </p:sp>
      <p:sp>
        <p:nvSpPr>
          <p:cNvPr id="3" name="Subtitle 2">
            <a:extLst>
              <a:ext uri="{FF2B5EF4-FFF2-40B4-BE49-F238E27FC236}">
                <a16:creationId xmlns:a16="http://schemas.microsoft.com/office/drawing/2014/main" id="{D8C4E1BA-8A81-45A4-AD57-2DB944F163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3383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1897-01C9-48A9-8380-79FCAEF1531E}"/>
              </a:ext>
            </a:extLst>
          </p:cNvPr>
          <p:cNvSpPr>
            <a:spLocks noGrp="1"/>
          </p:cNvSpPr>
          <p:nvPr>
            <p:ph type="title"/>
          </p:nvPr>
        </p:nvSpPr>
        <p:spPr/>
        <p:txBody>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IV) Not </a:t>
            </a:r>
            <a:r>
              <a:rPr lang="en-US" sz="4400" b="1" u="sng" dirty="0">
                <a:effectLst/>
                <a:latin typeface="Arial" panose="020B0604020202020204" pitchFamily="34" charset="0"/>
                <a:ea typeface="Calibri" panose="020F0502020204030204" pitchFamily="34" charset="0"/>
                <a:cs typeface="Times New Roman" panose="02020603050405020304" pitchFamily="18" charset="0"/>
              </a:rPr>
              <a:t>Everyone </a:t>
            </a:r>
            <a:r>
              <a:rPr lang="en-US" sz="4400" b="1" dirty="0">
                <a:effectLst/>
                <a:latin typeface="Arial" panose="020B0604020202020204" pitchFamily="34" charset="0"/>
                <a:ea typeface="Calibri" panose="020F0502020204030204" pitchFamily="34" charset="0"/>
                <a:cs typeface="Times New Roman" panose="02020603050405020304" pitchFamily="18" charset="0"/>
              </a:rPr>
              <a:t>Will Be in This Book of Life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83F061C-3640-4815-A6C8-1235A6FA34EC}"/>
              </a:ext>
            </a:extLst>
          </p:cNvPr>
          <p:cNvSpPr>
            <a:spLocks noGrp="1"/>
          </p:cNvSpPr>
          <p:nvPr>
            <p:ph idx="1"/>
          </p:nvPr>
        </p:nvSpPr>
        <p:spPr/>
        <p:txBody>
          <a:bodyPr/>
          <a:lstStyle/>
          <a:p>
            <a:pPr marL="0" marR="0">
              <a:lnSpc>
                <a:spcPct val="107000"/>
              </a:lnSpc>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A) Over 90 percent of people think they will go to heaven.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1. Most either do not believe hell is real or if it is, it is only for the really, really bad people.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2. They all agree that they nor their love ones will be lost.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697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90C05D-3CD7-4663-BCD8-7D6AE9758571}"/>
              </a:ext>
            </a:extLst>
          </p:cNvPr>
          <p:cNvSpPr>
            <a:spLocks noGrp="1"/>
          </p:cNvSpPr>
          <p:nvPr>
            <p:ph idx="1"/>
          </p:nvPr>
        </p:nvSpPr>
        <p:spPr>
          <a:xfrm>
            <a:off x="827700" y="595745"/>
            <a:ext cx="6711654" cy="5652661"/>
          </a:xfrm>
        </p:spPr>
        <p:txBody>
          <a:bodyPr>
            <a:normAutofit/>
          </a:bodyPr>
          <a:lstStyle/>
          <a:p>
            <a:pPr marL="0" marR="0">
              <a:lnSpc>
                <a:spcPct val="107000"/>
              </a:lnSpc>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B) A lot of people will be </a:t>
            </a:r>
            <a:r>
              <a:rPr lang="en-US" sz="32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surprised</a:t>
            </a:r>
            <a:r>
              <a:rPr lang="en-US" sz="32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Those with no </a:t>
            </a:r>
            <a:r>
              <a:rPr lang="en-US" sz="32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spiritual interest</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Philippians 4:3 And I urge you also, true companion, help these women who labored with me in the gospel, with Clement also, and the rest of my fellow workers, whose names are in the Book of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379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A1412D-F5DA-462A-8B36-6FB875D267C0}"/>
              </a:ext>
            </a:extLst>
          </p:cNvPr>
          <p:cNvSpPr>
            <a:spLocks noGrp="1"/>
          </p:cNvSpPr>
          <p:nvPr>
            <p:ph idx="1"/>
          </p:nvPr>
        </p:nvSpPr>
        <p:spPr>
          <a:xfrm>
            <a:off x="526473" y="415637"/>
            <a:ext cx="7855527" cy="5832770"/>
          </a:xfrm>
        </p:spPr>
        <p:txBody>
          <a:bodyPr>
            <a:normAutofit lnSpcReduction="10000"/>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Nothing compares to being in the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Book of Life</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Luke 10:17 Then the seventy returned with joy, saying, "Lord, even the demons are subject to us in Your name." 18 And He said to them, "I saw Satan fall like lightning from heaven. 19 "Behold, I give you the authority to trample on serpents and scorpions, and over all the power of the enemy, and nothing shall by any means hurt you. 20 "Nevertheless do not rejoice in this, that the spirits are subject to you, but rather rejoice because your names are written in heaven."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826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F46BA1-B984-4A1F-B948-97F6AF05BBD2}"/>
              </a:ext>
            </a:extLst>
          </p:cNvPr>
          <p:cNvSpPr>
            <a:spLocks noGrp="1"/>
          </p:cNvSpPr>
          <p:nvPr>
            <p:ph idx="1"/>
          </p:nvPr>
        </p:nvSpPr>
        <p:spPr>
          <a:xfrm>
            <a:off x="827700" y="374073"/>
            <a:ext cx="6711654" cy="5874333"/>
          </a:xfrm>
        </p:spPr>
        <p:txBody>
          <a:bodyPr/>
          <a:lstStyle/>
          <a:p>
            <a:r>
              <a:rPr lang="en-US" sz="2800" dirty="0"/>
              <a:t>Most of what we accomplish will be temporary but being in the Book of Life is not. </a:t>
            </a:r>
          </a:p>
          <a:p>
            <a:r>
              <a:rPr lang="en-US" sz="2800" b="1" dirty="0"/>
              <a:t>1 Peter 1:3 Blessed be the God and Father of our Lord Jesus Christ, who according to His abundant mercy has begotten us again to a living hope through the resurrection of Jesus Christ from the dead, 4 to an inheritance incorruptible and undefiled and that does not fade away, reserved in heaven for you,</a:t>
            </a:r>
            <a:endParaRPr lang="en-US" sz="2800" dirty="0"/>
          </a:p>
          <a:p>
            <a:endParaRPr lang="en-US" dirty="0"/>
          </a:p>
        </p:txBody>
      </p:sp>
    </p:spTree>
    <p:extLst>
      <p:ext uri="{BB962C8B-B14F-4D97-AF65-F5344CB8AC3E}">
        <p14:creationId xmlns:p14="http://schemas.microsoft.com/office/powerpoint/2010/main" val="99594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0CF7-8141-49C3-8B12-902267720154}"/>
              </a:ext>
            </a:extLst>
          </p:cNvPr>
          <p:cNvSpPr>
            <a:spLocks noGrp="1"/>
          </p:cNvSpPr>
          <p:nvPr>
            <p:ph type="title"/>
          </p:nvPr>
        </p:nvSpPr>
        <p:spPr/>
        <p:txBody>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V) Names Can Be </a:t>
            </a:r>
            <a:r>
              <a:rPr lang="en-US" sz="44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Blotted Out</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BF3EC36-8291-41A2-8CD4-54D75FAC8051}"/>
              </a:ext>
            </a:extLst>
          </p:cNvPr>
          <p:cNvSpPr>
            <a:spLocks noGrp="1"/>
          </p:cNvSpPr>
          <p:nvPr>
            <p:ph idx="1"/>
          </p:nvPr>
        </p:nvSpPr>
        <p:spPr/>
        <p:txBody>
          <a:bodyPr>
            <a:normAutofit fontScale="92500" lnSpcReduction="2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First one must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get in </a:t>
            </a:r>
            <a:r>
              <a:rPr lang="en-US" sz="2800" b="1" dirty="0">
                <a:effectLst/>
                <a:latin typeface="Arial" panose="020B0604020202020204" pitchFamily="34" charset="0"/>
                <a:ea typeface="Calibri" panose="020F0502020204030204" pitchFamily="34" charset="0"/>
                <a:cs typeface="Times New Roman" panose="02020603050405020304" pitchFamily="18" charset="0"/>
              </a:rPr>
              <a:t>the Book of Life.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Become a part of the body of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Christ</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John 10:10 "The thief does not come except to steal, and to kill, and to destroy. I have come that they may have life, and that they may have it more abundantly.</a:t>
            </a:r>
            <a:endParaRPr lang="en-US" sz="2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John 14:6 Jesus said to him, "I am the way, the truth, and the life. No one comes to the Father except through Me</a:t>
            </a:r>
            <a:r>
              <a:rPr lang="en-US" sz="1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1958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968AB5-8955-47BC-9414-95CBE8981745}"/>
              </a:ext>
            </a:extLst>
          </p:cNvPr>
          <p:cNvSpPr>
            <a:spLocks noGrp="1"/>
          </p:cNvSpPr>
          <p:nvPr>
            <p:ph idx="1"/>
          </p:nvPr>
        </p:nvSpPr>
        <p:spPr>
          <a:xfrm>
            <a:off x="827700" y="554183"/>
            <a:ext cx="6711654" cy="5694224"/>
          </a:xfrm>
        </p:spPr>
        <p:txBody>
          <a:bodyPr>
            <a:normAutofit/>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One cannot be in the Book of Life without being in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faithful will not be blotted out.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Revelation 3:5 "He who overcomes shall be clothed in white garments, and I will not blot out his name from the Book of Life; but I will confess his name before My Father and before His angels.</a:t>
            </a:r>
            <a:endPar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8242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F6CA78-C3C1-48D7-B7F5-AAFB4C22F731}"/>
              </a:ext>
            </a:extLst>
          </p:cNvPr>
          <p:cNvSpPr>
            <a:spLocks noGrp="1"/>
          </p:cNvSpPr>
          <p:nvPr>
            <p:ph idx="1"/>
          </p:nvPr>
        </p:nvSpPr>
        <p:spPr>
          <a:xfrm>
            <a:off x="827700" y="401783"/>
            <a:ext cx="6711654" cy="5846624"/>
          </a:xfrm>
        </p:spPr>
        <p:txBody>
          <a:bodyPr>
            <a:normAutofit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God will blot out the </a:t>
            </a:r>
            <a:r>
              <a:rPr lang="en-US" sz="28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unfaithful.</a:t>
            </a:r>
            <a:r>
              <a:rPr lang="en-US" sz="2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Revelation 20:11 Then I saw a great white throne and Him who sat on it, from whose face the earth and the heaven fled away. And there was found no place for them. 12 And I saw the dead, small and great, standing before God, and books were opened. And another book was opened, which is the Book of Life. And the dead were judged according to their works, by the things which were written in the books. </a:t>
            </a:r>
            <a:endParaRPr lang="en-US" sz="3200" dirty="0">
              <a:solidFill>
                <a:srgbClr val="FFFF00"/>
              </a:solidFill>
            </a:endParaRPr>
          </a:p>
        </p:txBody>
      </p:sp>
    </p:spTree>
    <p:extLst>
      <p:ext uri="{BB962C8B-B14F-4D97-AF65-F5344CB8AC3E}">
        <p14:creationId xmlns:p14="http://schemas.microsoft.com/office/powerpoint/2010/main" val="1543541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DEAD6-01CF-40E3-8133-6BA0C740AF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FD4078-8BEE-42BC-81B1-3A943F6E4B12}"/>
              </a:ext>
            </a:extLst>
          </p:cNvPr>
          <p:cNvSpPr>
            <a:spLocks noGrp="1"/>
          </p:cNvSpPr>
          <p:nvPr>
            <p:ph idx="1"/>
          </p:nvPr>
        </p:nvSpPr>
        <p:spPr/>
        <p:txBody>
          <a:bodyPr>
            <a:normAutofit lnSpcReduction="10000"/>
          </a:bodyPr>
          <a:lstStyle/>
          <a:p>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13 The sea gave up the dead who were in it, and Death and Hades delivered up the dead who were in them. And they were judged, each one according to his works. 14 Then Death and Hades were cast into the lake of fire. This is the second death. 15 And anyone not found written in the Book of Life was cast into the lake of fire.</a:t>
            </a:r>
            <a:endParaRPr lang="en-US" sz="2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0831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D321E-C312-49C8-964C-783E4F6E3B0E}"/>
              </a:ext>
            </a:extLst>
          </p:cNvPr>
          <p:cNvSpPr>
            <a:spLocks noGrp="1"/>
          </p:cNvSpPr>
          <p:nvPr>
            <p:ph type="title"/>
          </p:nvPr>
        </p:nvSpPr>
        <p:spPr/>
        <p:txBody>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What is your relationship with God?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4" name="Content Placeholder 3">
            <a:extLst>
              <a:ext uri="{FF2B5EF4-FFF2-40B4-BE49-F238E27FC236}">
                <a16:creationId xmlns:a16="http://schemas.microsoft.com/office/drawing/2014/main" id="{A6CA825C-3275-4D1B-BE9E-22475F76869E}"/>
              </a:ext>
            </a:extLst>
          </p:cNvPr>
          <p:cNvPicPr>
            <a:picLocks noGrp="1" noChangeAspect="1"/>
          </p:cNvPicPr>
          <p:nvPr>
            <p:ph idx="1"/>
          </p:nvPr>
        </p:nvPicPr>
        <p:blipFill>
          <a:blip r:embed="rId2"/>
          <a:stretch>
            <a:fillRect/>
          </a:stretch>
        </p:blipFill>
        <p:spPr>
          <a:xfrm>
            <a:off x="1328016" y="2011990"/>
            <a:ext cx="5710094" cy="4277058"/>
          </a:xfrm>
          <a:prstGeom prst="rect">
            <a:avLst/>
          </a:prstGeom>
        </p:spPr>
      </p:pic>
    </p:spTree>
    <p:extLst>
      <p:ext uri="{BB962C8B-B14F-4D97-AF65-F5344CB8AC3E}">
        <p14:creationId xmlns:p14="http://schemas.microsoft.com/office/powerpoint/2010/main" val="2016452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4C80-8EEA-4AE7-8AEF-3C6DAC3830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75F0B5-6306-44A8-8552-081D5CF4D9F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8007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51F77-CA52-49A8-8ED6-E75536FF9A20}"/>
              </a:ext>
            </a:extLst>
          </p:cNvPr>
          <p:cNvSpPr>
            <a:spLocks noGrp="1"/>
          </p:cNvSpPr>
          <p:nvPr>
            <p:ph type="title"/>
          </p:nvPr>
        </p:nvSpPr>
        <p:spPr/>
        <p:txBody>
          <a:bodyPr/>
          <a:lstStyle/>
          <a:p>
            <a:r>
              <a:rPr lang="en-US" dirty="0"/>
              <a:t>National Archives </a:t>
            </a:r>
          </a:p>
        </p:txBody>
      </p:sp>
      <p:pic>
        <p:nvPicPr>
          <p:cNvPr id="1026" name="Picture 2" descr="About the National Archives of the United States | National Archives">
            <a:extLst>
              <a:ext uri="{FF2B5EF4-FFF2-40B4-BE49-F238E27FC236}">
                <a16:creationId xmlns:a16="http://schemas.microsoft.com/office/drawing/2014/main" id="{09240A2F-CAF4-4544-B114-B970D8CF59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2998" y="1808078"/>
            <a:ext cx="7040130" cy="4684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274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576D-742D-43B6-AEE8-4FED0512AA61}"/>
              </a:ext>
            </a:extLst>
          </p:cNvPr>
          <p:cNvSpPr>
            <a:spLocks noGrp="1"/>
          </p:cNvSpPr>
          <p:nvPr>
            <p:ph type="title"/>
          </p:nvPr>
        </p:nvSpPr>
        <p:spPr/>
        <p:txBody>
          <a:bodyPr/>
          <a:lstStyle/>
          <a:p>
            <a:r>
              <a:rPr lang="en-US" dirty="0"/>
              <a:t>The Rotunda</a:t>
            </a:r>
          </a:p>
        </p:txBody>
      </p:sp>
      <p:pic>
        <p:nvPicPr>
          <p:cNvPr id="2050" name="Picture 2" descr="Founding Documents in the Rotunda for the Charters of Freedom | National  Archives Museum">
            <a:extLst>
              <a:ext uri="{FF2B5EF4-FFF2-40B4-BE49-F238E27FC236}">
                <a16:creationId xmlns:a16="http://schemas.microsoft.com/office/drawing/2014/main" id="{9A11E448-61DF-4A05-9A49-E262E5B0C6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4452" y="1715882"/>
            <a:ext cx="7317222" cy="4869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05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D00F9-8F56-4FFB-B768-53D69B44BC90}"/>
              </a:ext>
            </a:extLst>
          </p:cNvPr>
          <p:cNvSpPr>
            <a:spLocks noGrp="1"/>
          </p:cNvSpPr>
          <p:nvPr>
            <p:ph type="title"/>
          </p:nvPr>
        </p:nvSpPr>
        <p:spPr/>
        <p:txBody>
          <a:bodyPr/>
          <a:lstStyle/>
          <a:p>
            <a:r>
              <a:rPr lang="en-US" dirty="0"/>
              <a:t>Founding Documents </a:t>
            </a:r>
          </a:p>
        </p:txBody>
      </p:sp>
      <p:pic>
        <p:nvPicPr>
          <p:cNvPr id="3074" name="Picture 2" descr="Founding Documents in the Rotunda for the Charters of Freedom | National  Archives Museum">
            <a:extLst>
              <a:ext uri="{FF2B5EF4-FFF2-40B4-BE49-F238E27FC236}">
                <a16:creationId xmlns:a16="http://schemas.microsoft.com/office/drawing/2014/main" id="{72D9CE69-4B50-4A57-AA33-A8F138BCB2A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798" y="2010908"/>
            <a:ext cx="6430530" cy="4279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56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FB35F-9306-43BB-B132-B49C661F5CF4}"/>
              </a:ext>
            </a:extLst>
          </p:cNvPr>
          <p:cNvSpPr>
            <a:spLocks noGrp="1"/>
          </p:cNvSpPr>
          <p:nvPr>
            <p:ph idx="1"/>
          </p:nvPr>
        </p:nvSpPr>
        <p:spPr>
          <a:xfrm>
            <a:off x="827699" y="401783"/>
            <a:ext cx="7083245" cy="5846624"/>
          </a:xfrm>
        </p:spPr>
        <p:txBody>
          <a:bodyPr>
            <a:normAutofit/>
          </a:bodyPr>
          <a:lstStyle/>
          <a:p>
            <a:r>
              <a:rPr lang="en-US" sz="2800" b="1" dirty="0">
                <a:effectLst/>
                <a:latin typeface="Arial" panose="020B0604020202020204" pitchFamily="34" charset="0"/>
                <a:ea typeface="Calibri" panose="020F0502020204030204" pitchFamily="34" charset="0"/>
                <a:cs typeface="Times New Roman" panose="02020603050405020304" pitchFamily="18" charset="0"/>
              </a:rPr>
              <a:t>Revelation 20:11 Then I saw a great white throne and Him who sat on it, from whose face the earth and the heaven fled away. And there was found no place for them. 12 And I saw the dead, small and great, standing before God, and books were opened. </a:t>
            </a: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And another book was opened, which is the Book of Life</a:t>
            </a:r>
            <a:r>
              <a:rPr lang="en-US" sz="2800" b="1" dirty="0">
                <a:effectLst/>
                <a:latin typeface="Arial" panose="020B0604020202020204" pitchFamily="34" charset="0"/>
                <a:ea typeface="Calibri" panose="020F0502020204030204" pitchFamily="34" charset="0"/>
                <a:cs typeface="Times New Roman" panose="02020603050405020304" pitchFamily="18" charset="0"/>
              </a:rPr>
              <a:t>. And the dead were judged according to their works, by the things which were written in the books. </a:t>
            </a:r>
            <a:endParaRPr lang="en-US" sz="2400" dirty="0"/>
          </a:p>
        </p:txBody>
      </p:sp>
    </p:spTree>
    <p:extLst>
      <p:ext uri="{BB962C8B-B14F-4D97-AF65-F5344CB8AC3E}">
        <p14:creationId xmlns:p14="http://schemas.microsoft.com/office/powerpoint/2010/main" val="1370711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CF84-BF9D-49FF-8A5A-EEC52E5B09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23850D-7267-4DA6-A223-21B889C8B9A8}"/>
              </a:ext>
            </a:extLst>
          </p:cNvPr>
          <p:cNvSpPr>
            <a:spLocks noGrp="1"/>
          </p:cNvSpPr>
          <p:nvPr>
            <p:ph idx="1"/>
          </p:nvPr>
        </p:nvSpPr>
        <p:spPr/>
        <p:txBody>
          <a:bodyPr>
            <a:normAutofit lnSpcReduction="10000"/>
          </a:bodyPr>
          <a:lstStyle/>
          <a:p>
            <a:r>
              <a:rPr lang="en-US" sz="2800" b="1" dirty="0">
                <a:effectLst/>
                <a:latin typeface="Arial" panose="020B0604020202020204" pitchFamily="34" charset="0"/>
                <a:ea typeface="Calibri" panose="020F0502020204030204" pitchFamily="34" charset="0"/>
                <a:cs typeface="Times New Roman" panose="02020603050405020304" pitchFamily="18" charset="0"/>
              </a:rPr>
              <a:t>13 The sea gave up the dead who were in it, and Death and Hades delivered up the dead who were in them. And they were judged, each one according to his works. 14 Then Death and Hades were cast into the lake of fire. This is the second death. 15 </a:t>
            </a:r>
            <a:r>
              <a:rPr lang="en-US"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And anyone not found written in the Book of Life was cast into the lake of fire</a:t>
            </a:r>
            <a:r>
              <a:rPr lang="en-US" sz="2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50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F95A-160A-439E-9A20-2C368C511216}"/>
              </a:ext>
            </a:extLst>
          </p:cNvPr>
          <p:cNvSpPr>
            <a:spLocks noGrp="1"/>
          </p:cNvSpPr>
          <p:nvPr>
            <p:ph type="title"/>
          </p:nvPr>
        </p:nvSpPr>
        <p:spPr/>
        <p:txBody>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I) A Record of </a:t>
            </a:r>
            <a:r>
              <a:rPr lang="en-US" sz="44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My Life</a:t>
            </a:r>
            <a:r>
              <a:rPr lang="en-US" sz="4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en-US" sz="4400" b="1" dirty="0">
                <a:effectLst/>
                <a:latin typeface="Arial" panose="020B0604020202020204" pitchFamily="34" charset="0"/>
                <a:ea typeface="Calibri" panose="020F0502020204030204" pitchFamily="34" charset="0"/>
                <a:cs typeface="Times New Roman" panose="02020603050405020304" pitchFamily="18" charset="0"/>
              </a:rPr>
              <a:t>is Being Kept</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F76A5BF-6F14-4918-9BDA-5DF3AF9E37D2}"/>
              </a:ext>
            </a:extLst>
          </p:cNvPr>
          <p:cNvSpPr>
            <a:spLocks noGrp="1"/>
          </p:cNvSpPr>
          <p:nvPr>
            <p:ph sz="half"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Most obvious is the idea of accountability</a:t>
            </a: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098" name="Picture 2" descr="Report Cards | Reynolds School District - Oregon">
            <a:extLst>
              <a:ext uri="{FF2B5EF4-FFF2-40B4-BE49-F238E27FC236}">
                <a16:creationId xmlns:a16="http://schemas.microsoft.com/office/drawing/2014/main" id="{7CB7CB0A-93AF-4E59-9DB6-401AC68225D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843462" y="1813653"/>
            <a:ext cx="3298112" cy="343303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irth certificate clipart - Clip Art Library">
            <a:extLst>
              <a:ext uri="{FF2B5EF4-FFF2-40B4-BE49-F238E27FC236}">
                <a16:creationId xmlns:a16="http://schemas.microsoft.com/office/drawing/2014/main" id="{15BA0031-A5FB-4D09-9013-A56DB8AA9D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49" y="2662238"/>
            <a:ext cx="3042805" cy="314033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Social Security Card">
            <a:extLst>
              <a:ext uri="{FF2B5EF4-FFF2-40B4-BE49-F238E27FC236}">
                <a16:creationId xmlns:a16="http://schemas.microsoft.com/office/drawing/2014/main" id="{4461AC19-16F5-4542-89FE-81A55B3A13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6946" y="3607378"/>
            <a:ext cx="4330908" cy="265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30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F0AE3B-FCC9-498F-A526-A4BA4586F31D}"/>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F82B500-7959-465F-9DB8-9E8FE106C82E}"/>
              </a:ext>
            </a:extLst>
          </p:cNvPr>
          <p:cNvSpPr>
            <a:spLocks noGrp="1"/>
          </p:cNvSpPr>
          <p:nvPr>
            <p:ph idx="1"/>
          </p:nvPr>
        </p:nvSpPr>
        <p:spPr/>
        <p:txBody>
          <a:bodyPr/>
          <a:lstStyle/>
          <a:p>
            <a:pPr marL="0" marR="0">
              <a:lnSpc>
                <a:spcPct val="107000"/>
              </a:lnSpc>
              <a:spcBef>
                <a:spcPts val="0"/>
              </a:spcBef>
              <a:spcAft>
                <a:spcPts val="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God is keeping a </a:t>
            </a:r>
            <a:r>
              <a:rPr lang="en-US" sz="3200" b="1" u="sng"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record</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p>
          <a:p>
            <a:pPr marL="0">
              <a:lnSpc>
                <a:spcPct val="107000"/>
              </a:lnSpc>
              <a:spcBef>
                <a:spcPts val="0"/>
              </a:spcBef>
            </a:pPr>
            <a:r>
              <a:rPr lang="en-US" sz="3200" dirty="0">
                <a:latin typeface="Arial" panose="020B0604020202020204" pitchFamily="34" charset="0"/>
                <a:ea typeface="Calibri" panose="020F0502020204030204" pitchFamily="34" charset="0"/>
                <a:cs typeface="Times New Roman" panose="02020603050405020304" pitchFamily="18" charset="0"/>
              </a:rPr>
              <a:t>Israel when Aaron made the </a:t>
            </a:r>
            <a:r>
              <a:rPr lang="en-US" sz="3200" b="1" u="sng" dirty="0">
                <a:solidFill>
                  <a:srgbClr val="FFFF00"/>
                </a:solidFill>
                <a:latin typeface="Arial" panose="020B0604020202020204" pitchFamily="34" charset="0"/>
                <a:ea typeface="Calibri" panose="020F0502020204030204" pitchFamily="34" charset="0"/>
                <a:cs typeface="Times New Roman" panose="02020603050405020304" pitchFamily="18" charset="0"/>
              </a:rPr>
              <a:t>Golden Calf</a:t>
            </a:r>
            <a:r>
              <a:rPr lang="en-US" sz="32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pPr>
            <a:r>
              <a:rPr lang="en-US" sz="3200" b="1" dirty="0">
                <a:latin typeface="Arial" panose="020B0604020202020204" pitchFamily="34" charset="0"/>
                <a:ea typeface="Calibri" panose="020F0502020204030204" pitchFamily="34" charset="0"/>
                <a:cs typeface="Times New Roman" panose="02020603050405020304" pitchFamily="18" charset="0"/>
              </a:rPr>
              <a:t>Exodus 32:33 And the LORD said to Moses, "Whoever has sinned against Me, I will blot him out of </a:t>
            </a:r>
            <a:r>
              <a:rPr lang="en-US" sz="3200" b="1" u="sng" dirty="0">
                <a:solidFill>
                  <a:srgbClr val="FFFF00"/>
                </a:solidFill>
                <a:latin typeface="Arial" panose="020B0604020202020204" pitchFamily="34" charset="0"/>
                <a:ea typeface="Calibri" panose="020F0502020204030204" pitchFamily="34" charset="0"/>
                <a:cs typeface="Times New Roman" panose="02020603050405020304" pitchFamily="18" charset="0"/>
              </a:rPr>
              <a:t>My book</a:t>
            </a:r>
            <a:r>
              <a:rPr lang="en-US" sz="3200" b="1" dirty="0">
                <a:latin typeface="Arial" panose="020B0604020202020204" pitchFamily="34"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432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37</TotalTime>
  <Words>1448</Words>
  <Application>Microsoft Office PowerPoint</Application>
  <PresentationFormat>On-screen Show (4:3)</PresentationFormat>
  <Paragraphs>63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Wingdings 3</vt:lpstr>
      <vt:lpstr>Ion</vt:lpstr>
      <vt:lpstr>PowerPoint Presentation</vt:lpstr>
      <vt:lpstr>The Book of Life</vt:lpstr>
      <vt:lpstr>National Archives </vt:lpstr>
      <vt:lpstr>The Rotunda</vt:lpstr>
      <vt:lpstr>Founding Documents </vt:lpstr>
      <vt:lpstr>PowerPoint Presentation</vt:lpstr>
      <vt:lpstr>PowerPoint Presentation</vt:lpstr>
      <vt:lpstr>I) A Record of My Life is Being Kept </vt:lpstr>
      <vt:lpstr>PowerPoint Presentation</vt:lpstr>
      <vt:lpstr>PowerPoint Presentation</vt:lpstr>
      <vt:lpstr>PowerPoint Presentation</vt:lpstr>
      <vt:lpstr>PowerPoint Presentation</vt:lpstr>
      <vt:lpstr>II) Eternal Consequences </vt:lpstr>
      <vt:lpstr>PowerPoint Presentation</vt:lpstr>
      <vt:lpstr>PowerPoint Presentation</vt:lpstr>
      <vt:lpstr>III) God Is Keeping Track of Your Record </vt:lpstr>
      <vt:lpstr>PowerPoint Presentation</vt:lpstr>
      <vt:lpstr>PowerPoint Presentation</vt:lpstr>
      <vt:lpstr>PowerPoint Presentation</vt:lpstr>
      <vt:lpstr>IV) Not Everyone Will Be in This Book of Life </vt:lpstr>
      <vt:lpstr>PowerPoint Presentation</vt:lpstr>
      <vt:lpstr>PowerPoint Presentation</vt:lpstr>
      <vt:lpstr>PowerPoint Presentation</vt:lpstr>
      <vt:lpstr>V) Names Can Be Blotted Out </vt:lpstr>
      <vt:lpstr>PowerPoint Presentation</vt:lpstr>
      <vt:lpstr>PowerPoint Presentation</vt:lpstr>
      <vt:lpstr>PowerPoint Presentation</vt:lpstr>
      <vt:lpstr>What is your relationship with God?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Hope Tucker</cp:lastModifiedBy>
  <cp:revision>5</cp:revision>
  <dcterms:created xsi:type="dcterms:W3CDTF">2021-06-30T18:12:47Z</dcterms:created>
  <dcterms:modified xsi:type="dcterms:W3CDTF">2021-07-01T15:30:55Z</dcterms:modified>
</cp:coreProperties>
</file>