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1" autoAdjust="0"/>
  </p:normalViewPr>
  <p:slideViewPr>
    <p:cSldViewPr>
      <p:cViewPr varScale="1">
        <p:scale>
          <a:sx n="73" d="100"/>
          <a:sy n="73" d="100"/>
        </p:scale>
        <p:origin x="-7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5274851-25A5-4FAC-A881-8B8AA801D526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B7A852C-3CCB-4887-A073-6F8B35C3F66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 We See The Bible Alike?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– is it possible</a:t>
            </a:r>
          </a:p>
          <a:p>
            <a:r>
              <a:rPr lang="en-US" dirty="0" smtClean="0"/>
              <a:t>We –you and I</a:t>
            </a:r>
          </a:p>
          <a:p>
            <a:r>
              <a:rPr lang="en-US" dirty="0" smtClean="0"/>
              <a:t>See – understand, comprehend</a:t>
            </a:r>
          </a:p>
          <a:p>
            <a:r>
              <a:rPr lang="en-US" dirty="0" smtClean="0"/>
              <a:t>The Bible – inspired scriptures, 66 Books of which</a:t>
            </a:r>
            <a:r>
              <a:rPr lang="en-US" baseline="0" dirty="0" smtClean="0"/>
              <a:t> 39 in the Old Testament and 27 in the New Testament</a:t>
            </a:r>
          </a:p>
          <a:p>
            <a:r>
              <a:rPr lang="en-US" baseline="0" dirty="0" smtClean="0"/>
              <a:t>A like – in the same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God want us to see the Bible alike? </a:t>
            </a:r>
          </a:p>
          <a:p>
            <a:r>
              <a:rPr lang="en-US" dirty="0" smtClean="0"/>
              <a:t>Did God have the ability</a:t>
            </a:r>
            <a:r>
              <a:rPr lang="en-US" baseline="0" dirty="0" smtClean="0"/>
              <a:t> to Give us a Book we can see alike?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Rule of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guess the size of a table but a ruler determines the answer. </a:t>
            </a:r>
          </a:p>
          <a:p>
            <a:r>
              <a:rPr lang="en-US" dirty="0" smtClean="0"/>
              <a:t>What</a:t>
            </a:r>
            <a:r>
              <a:rPr lang="en-US" baseline="0" dirty="0" smtClean="0"/>
              <a:t> rule? </a:t>
            </a:r>
          </a:p>
          <a:p>
            <a:pPr lvl="1"/>
            <a:r>
              <a:rPr lang="en-US" dirty="0" smtClean="0"/>
              <a:t>Not opinions, doctrines of men, feelings, etc. </a:t>
            </a:r>
          </a:p>
          <a:p>
            <a:pPr lvl="1"/>
            <a:r>
              <a:rPr lang="en-US" dirty="0" smtClean="0"/>
              <a:t>The Bible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Problems </a:t>
            </a:r>
            <a:r>
              <a:rPr lang="en-US" sz="5400" b="1" u="sng" dirty="0" smtClean="0">
                <a:solidFill>
                  <a:srgbClr val="FFC000"/>
                </a:solidFill>
              </a:rPr>
              <a:t>Do Not </a:t>
            </a:r>
            <a:r>
              <a:rPr lang="en-US" sz="5400" dirty="0" smtClean="0"/>
              <a:t>Arise</a:t>
            </a:r>
            <a:r>
              <a:rPr lang="en-US" sz="5400" baseline="0" dirty="0" smtClean="0"/>
              <a:t> From Our Inability to Understand What The Bible Reveals!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Nicodemus</a:t>
            </a:r>
          </a:p>
          <a:p>
            <a:r>
              <a:rPr lang="en-US" dirty="0" smtClean="0"/>
              <a:t>Jesus wrote on the ground</a:t>
            </a:r>
          </a:p>
          <a:p>
            <a:r>
              <a:rPr lang="en-US" dirty="0" smtClean="0"/>
              <a:t>Paul’s thorn in the flesh</a:t>
            </a:r>
          </a:p>
          <a:p>
            <a:r>
              <a:rPr lang="en-US" dirty="0" smtClean="0"/>
              <a:t>Bible names</a:t>
            </a:r>
          </a:p>
          <a:p>
            <a:r>
              <a:rPr lang="en-US" dirty="0" smtClean="0"/>
              <a:t>The Lord’s Supper</a:t>
            </a:r>
          </a:p>
          <a:p>
            <a:r>
              <a:rPr lang="en-US" dirty="0" smtClean="0"/>
              <a:t>Baptism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</TotalTime>
  <Words>142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Can We See The Bible Alike?</vt:lpstr>
      <vt:lpstr>Slide 2</vt:lpstr>
      <vt:lpstr>Slide 3</vt:lpstr>
      <vt:lpstr>The Rule of the Bible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We See The Bible Alike?</dc:title>
  <dc:creator>Lilac Road cofC</dc:creator>
  <cp:lastModifiedBy>Lilac Road cofC</cp:lastModifiedBy>
  <cp:revision>2</cp:revision>
  <dcterms:created xsi:type="dcterms:W3CDTF">2015-05-27T17:47:55Z</dcterms:created>
  <dcterms:modified xsi:type="dcterms:W3CDTF">2015-05-27T17:55:54Z</dcterms:modified>
</cp:coreProperties>
</file>