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5" autoAdjust="0"/>
  </p:normalViewPr>
  <p:slideViewPr>
    <p:cSldViewPr>
      <p:cViewPr varScale="1">
        <p:scale>
          <a:sx n="79" d="100"/>
          <a:sy n="79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D064E7-A40F-48FE-9CE4-72FCBFC407A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98510F8-A3F8-49E2-83ED-B6639F11C3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Christian Attitudes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2 Corinthians 5.10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7848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08" y="2514601"/>
            <a:ext cx="6896798" cy="3127374"/>
          </a:xfrm>
        </p:spPr>
      </p:pic>
    </p:spTree>
    <p:extLst>
      <p:ext uri="{BB962C8B-B14F-4D97-AF65-F5344CB8AC3E}">
        <p14:creationId xmlns:p14="http://schemas.microsoft.com/office/powerpoint/2010/main" val="3453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213" y="1727996"/>
            <a:ext cx="4700588" cy="4700584"/>
          </a:xfrm>
        </p:spPr>
      </p:pic>
    </p:spTree>
    <p:extLst>
      <p:ext uri="{BB962C8B-B14F-4D97-AF65-F5344CB8AC3E}">
        <p14:creationId xmlns:p14="http://schemas.microsoft.com/office/powerpoint/2010/main" val="2424210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</a:t>
            </a:r>
            <a:r>
              <a:rPr lang="en-US" baseline="0" dirty="0" smtClean="0"/>
              <a:t> The Christian Attitude…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Toward God</a:t>
            </a:r>
          </a:p>
          <a:p>
            <a:r>
              <a:rPr lang="en-US" sz="3200" b="1" dirty="0" smtClean="0"/>
              <a:t>Toward One’s Self</a:t>
            </a:r>
          </a:p>
          <a:p>
            <a:r>
              <a:rPr lang="en-US" sz="3200" b="1" dirty="0" smtClean="0"/>
              <a:t>Toward Others</a:t>
            </a:r>
          </a:p>
          <a:p>
            <a:r>
              <a:rPr lang="en-US" sz="3200" b="1" dirty="0" smtClean="0"/>
              <a:t>Toward the Church</a:t>
            </a:r>
          </a:p>
          <a:p>
            <a:r>
              <a:rPr lang="en-US" sz="3200" b="1" dirty="0" smtClean="0"/>
              <a:t>Toward Sin</a:t>
            </a:r>
          </a:p>
          <a:p>
            <a:r>
              <a:rPr lang="en-US" sz="3200" b="1" dirty="0" smtClean="0"/>
              <a:t>Religious Error</a:t>
            </a:r>
          </a:p>
        </p:txBody>
      </p:sp>
    </p:spTree>
    <p:extLst>
      <p:ext uri="{BB962C8B-B14F-4D97-AF65-F5344CB8AC3E}">
        <p14:creationId xmlns:p14="http://schemas.microsoft.com/office/powerpoint/2010/main" val="388288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25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Christian Attitudes</vt:lpstr>
      <vt:lpstr>PowerPoint Presentation</vt:lpstr>
      <vt:lpstr>PowerPoint Presentation</vt:lpstr>
      <vt:lpstr>What Is The Christian Attitude…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 Attitudes</dc:title>
  <dc:creator>Dennis Tucker</dc:creator>
  <cp:lastModifiedBy>Dennis Tucker</cp:lastModifiedBy>
  <cp:revision>2</cp:revision>
  <dcterms:created xsi:type="dcterms:W3CDTF">2015-04-08T16:09:11Z</dcterms:created>
  <dcterms:modified xsi:type="dcterms:W3CDTF">2015-04-08T16:27:00Z</dcterms:modified>
</cp:coreProperties>
</file>