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0" r:id="rId5"/>
    <p:sldId id="259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8" autoAdjust="0"/>
    <p:restoredTop sz="94669" autoAdjust="0"/>
  </p:normalViewPr>
  <p:slideViewPr>
    <p:cSldViewPr>
      <p:cViewPr varScale="1">
        <p:scale>
          <a:sx n="87" d="100"/>
          <a:sy n="87" d="100"/>
        </p:scale>
        <p:origin x="-143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78E0EDA1-5D99-480F-870B-5CF85E8C71DC}" type="datetimeFigureOut">
              <a:rPr lang="en-US" smtClean="0"/>
              <a:t>9/13/2015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616D3356-3F04-4666-8E5F-8F9B086544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78E0EDA1-5D99-480F-870B-5CF85E8C71DC}" type="datetimeFigureOut">
              <a:rPr lang="en-US" smtClean="0"/>
              <a:t>9/13/2015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616D3356-3F04-4666-8E5F-8F9B086544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78E0EDA1-5D99-480F-870B-5CF85E8C71DC}" type="datetimeFigureOut">
              <a:rPr lang="en-US" smtClean="0"/>
              <a:t>9/13/2015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616D3356-3F04-4666-8E5F-8F9B086544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78E0EDA1-5D99-480F-870B-5CF85E8C71DC}" type="datetimeFigureOut">
              <a:rPr lang="en-US" smtClean="0"/>
              <a:t>9/13/2015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616D3356-3F04-4666-8E5F-8F9B086544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78E0EDA1-5D99-480F-870B-5CF85E8C71DC}" type="datetimeFigureOut">
              <a:rPr lang="en-US" smtClean="0"/>
              <a:t>9/13/2015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616D3356-3F04-4666-8E5F-8F9B086544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78E0EDA1-5D99-480F-870B-5CF85E8C71DC}" type="datetimeFigureOut">
              <a:rPr lang="en-US" smtClean="0"/>
              <a:t>9/13/2015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616D3356-3F04-4666-8E5F-8F9B086544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78E0EDA1-5D99-480F-870B-5CF85E8C71DC}" type="datetimeFigureOut">
              <a:rPr lang="en-US" smtClean="0"/>
              <a:t>9/13/2015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616D3356-3F04-4666-8E5F-8F9B086544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78E0EDA1-5D99-480F-870B-5CF85E8C71DC}" type="datetimeFigureOut">
              <a:rPr lang="en-US" smtClean="0"/>
              <a:t>9/13/2015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616D3356-3F04-4666-8E5F-8F9B086544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78E0EDA1-5D99-480F-870B-5CF85E8C71DC}" type="datetimeFigureOut">
              <a:rPr lang="en-US" smtClean="0"/>
              <a:t>9/13/2015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616D3356-3F04-4666-8E5F-8F9B086544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78E0EDA1-5D99-480F-870B-5CF85E8C71DC}" type="datetimeFigureOut">
              <a:rPr lang="en-US" smtClean="0"/>
              <a:t>9/13/2015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616D3356-3F04-4666-8E5F-8F9B086544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78E0EDA1-5D99-480F-870B-5CF85E8C71DC}" type="datetimeFigureOut">
              <a:rPr lang="en-US" smtClean="0"/>
              <a:t>9/13/2015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616D3356-3F04-4666-8E5F-8F9B086544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78E0EDA1-5D99-480F-870B-5CF85E8C71DC}" type="datetimeFigureOut">
              <a:rPr lang="en-US" smtClean="0"/>
              <a:t>9/13/2015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D3356-3F04-4666-8E5F-8F9B0865446E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Christians Relationship with The Government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0258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 Principles</a:t>
            </a:r>
          </a:p>
          <a:p>
            <a:pPr lvl="1"/>
            <a:r>
              <a:rPr lang="en-US" dirty="0" smtClean="0"/>
              <a:t>We cannot compromise the truth</a:t>
            </a:r>
          </a:p>
          <a:p>
            <a:pPr lvl="1"/>
            <a:r>
              <a:rPr lang="en-US" dirty="0" smtClean="0"/>
              <a:t>Sometimes</a:t>
            </a:r>
            <a:r>
              <a:rPr lang="en-US" baseline="0" dirty="0" smtClean="0"/>
              <a:t> we can withdraw ourselves from the activity</a:t>
            </a:r>
          </a:p>
          <a:p>
            <a:pPr lvl="1"/>
            <a:r>
              <a:rPr lang="en-US" baseline="0" dirty="0" smtClean="0"/>
              <a:t>There are times we may have to suffer for the cause of Christ</a:t>
            </a:r>
          </a:p>
        </p:txBody>
      </p:sp>
    </p:spTree>
    <p:extLst>
      <p:ext uri="{BB962C8B-B14F-4D97-AF65-F5344CB8AC3E}">
        <p14:creationId xmlns:p14="http://schemas.microsoft.com/office/powerpoint/2010/main" val="8195932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Questions We Need To Ask Ourselves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we willing to stand up for what we believe?</a:t>
            </a:r>
          </a:p>
          <a:p>
            <a:r>
              <a:rPr lang="en-US" dirty="0" smtClean="0"/>
              <a:t>Would we be willing to quit our job?</a:t>
            </a:r>
          </a:p>
          <a:p>
            <a:r>
              <a:rPr lang="en-US" dirty="0" smtClean="0"/>
              <a:t>Would we be willing to be ostracized?</a:t>
            </a:r>
          </a:p>
          <a:p>
            <a:r>
              <a:rPr lang="en-US" dirty="0" smtClean="0"/>
              <a:t>Would we be</a:t>
            </a:r>
            <a:r>
              <a:rPr lang="en-US" baseline="0" dirty="0" smtClean="0"/>
              <a:t> willing to go to prison?</a:t>
            </a:r>
          </a:p>
        </p:txBody>
      </p:sp>
    </p:spTree>
    <p:extLst>
      <p:ext uri="{BB962C8B-B14F-4D97-AF65-F5344CB8AC3E}">
        <p14:creationId xmlns:p14="http://schemas.microsoft.com/office/powerpoint/2010/main" val="25094239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Observation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still have the freedom to decide who we work for</a:t>
            </a:r>
          </a:p>
          <a:p>
            <a:r>
              <a:rPr lang="en-US" dirty="0" smtClean="0"/>
              <a:t>There is a push</a:t>
            </a:r>
            <a:r>
              <a:rPr lang="en-US" baseline="0" dirty="0" smtClean="0"/>
              <a:t> to get all </a:t>
            </a:r>
            <a:r>
              <a:rPr lang="en-US" baseline="0" dirty="0" err="1" smtClean="0"/>
              <a:t>resemblence</a:t>
            </a:r>
            <a:r>
              <a:rPr lang="en-US" baseline="0" dirty="0" smtClean="0"/>
              <a:t> of Christianity out of the government</a:t>
            </a:r>
          </a:p>
        </p:txBody>
      </p:sp>
    </p:spTree>
    <p:extLst>
      <p:ext uri="{BB962C8B-B14F-4D97-AF65-F5344CB8AC3E}">
        <p14:creationId xmlns:p14="http://schemas.microsoft.com/office/powerpoint/2010/main" val="18141440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Proverbs 14:34 (NKJV)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aseline="30000" dirty="0" smtClean="0"/>
              <a:t>34 </a:t>
            </a:r>
            <a:r>
              <a:rPr lang="en-US" dirty="0" smtClean="0"/>
              <a:t>Righteousness exalts a nation, But sin </a:t>
            </a:r>
            <a:r>
              <a:rPr lang="en-US" i="1" dirty="0" smtClean="0"/>
              <a:t>is</a:t>
            </a:r>
            <a:r>
              <a:rPr lang="en-US" dirty="0" smtClean="0"/>
              <a:t> a reproach to </a:t>
            </a:r>
            <a:r>
              <a:rPr lang="en-US" i="1" dirty="0" smtClean="0"/>
              <a:t>any</a:t>
            </a:r>
            <a:r>
              <a:rPr lang="en-US" dirty="0" smtClean="0"/>
              <a:t> people. </a:t>
            </a:r>
            <a:br>
              <a:rPr lang="en-US" dirty="0" smtClean="0"/>
            </a:br>
            <a:endParaRPr lang="en-US" dirty="0" smtClean="0"/>
          </a:p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b="1" dirty="0" smtClean="0"/>
              <a:t>Revelation 14:13 (NKJV)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aseline="30000" dirty="0" smtClean="0"/>
              <a:t>13 </a:t>
            </a:r>
            <a:r>
              <a:rPr lang="en-US" dirty="0" smtClean="0"/>
              <a:t>Then I heard a voice from heaven saying to me, "Write: 'Blessed </a:t>
            </a:r>
            <a:r>
              <a:rPr lang="en-US" i="1" dirty="0" smtClean="0"/>
              <a:t>are</a:t>
            </a:r>
            <a:r>
              <a:rPr lang="en-US" dirty="0" smtClean="0"/>
              <a:t> the dead who die in the Lord from now on.' " "Yes," says the Spirit, "that they may rest from their labors, and their works follow them." </a:t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0602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Kim Davis </a:t>
            </a:r>
          </a:p>
          <a:p>
            <a:r>
              <a:rPr lang="en-US" dirty="0" smtClean="0"/>
              <a:t>Rowan County Clerk</a:t>
            </a:r>
          </a:p>
          <a:p>
            <a:r>
              <a:rPr lang="en-US" dirty="0" smtClean="0"/>
              <a:t>Refuses to give marriage license to homosexual couples</a:t>
            </a:r>
          </a:p>
        </p:txBody>
      </p:sp>
    </p:spTree>
    <p:extLst>
      <p:ext uri="{BB962C8B-B14F-4D97-AF65-F5344CB8AC3E}">
        <p14:creationId xmlns:p14="http://schemas.microsoft.com/office/powerpoint/2010/main" val="20446906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Charges</a:t>
            </a:r>
            <a:r>
              <a:rPr lang="en-US" baseline="0" dirty="0" smtClean="0"/>
              <a:t> of Hypocrisy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Problem of “Christians” picking and choosing which passages they want to follow. </a:t>
            </a:r>
          </a:p>
          <a:p>
            <a:pPr lvl="1"/>
            <a:r>
              <a:rPr lang="en-US" dirty="0" smtClean="0"/>
              <a:t>We are to rightly</a:t>
            </a:r>
            <a:r>
              <a:rPr lang="en-US" baseline="0" dirty="0" smtClean="0"/>
              <a:t> divide the word of God</a:t>
            </a:r>
          </a:p>
          <a:p>
            <a:pPr lvl="1"/>
            <a:r>
              <a:rPr lang="en-US" baseline="0" dirty="0" smtClean="0"/>
              <a:t>Distinction between the Law of Moses and Christ</a:t>
            </a:r>
          </a:p>
          <a:p>
            <a:pPr lvl="1"/>
            <a:r>
              <a:rPr lang="en-US" baseline="0" dirty="0" smtClean="0"/>
              <a:t>Not treat the Bible as a smorgasbord</a:t>
            </a:r>
          </a:p>
          <a:p>
            <a:pPr lvl="1"/>
            <a:r>
              <a:rPr lang="en-US" baseline="0" dirty="0" smtClean="0"/>
              <a:t>We are accountable to God for all the Law</a:t>
            </a:r>
          </a:p>
        </p:txBody>
      </p:sp>
    </p:spTree>
    <p:extLst>
      <p:ext uri="{BB962C8B-B14F-4D97-AF65-F5344CB8AC3E}">
        <p14:creationId xmlns:p14="http://schemas.microsoft.com/office/powerpoint/2010/main" val="10419974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Problem</a:t>
            </a:r>
            <a:r>
              <a:rPr lang="en-US" baseline="0" dirty="0" smtClean="0"/>
              <a:t> of non-Christians and their hypocrisy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b="1" dirty="0" smtClean="0"/>
              <a:t>Zephaniah 3:5 (NKJV)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aseline="30000" dirty="0" smtClean="0"/>
              <a:t>5 </a:t>
            </a:r>
            <a:r>
              <a:rPr lang="en-US" dirty="0" smtClean="0"/>
              <a:t>The Lord </a:t>
            </a:r>
            <a:r>
              <a:rPr lang="en-US" i="1" dirty="0" smtClean="0"/>
              <a:t>is</a:t>
            </a:r>
            <a:r>
              <a:rPr lang="en-US" dirty="0" smtClean="0"/>
              <a:t> righteous in her midst, He will do no unrighteousness. Every morning He brings His justice to light; He never fails, But the unjust knows no shame. </a:t>
            </a:r>
            <a:br>
              <a:rPr lang="en-US" dirty="0" smtClean="0"/>
            </a:br>
            <a:endParaRPr lang="en-US" dirty="0" smtClean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4135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Distinction Between the State &amp; The Church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The State (Government)</a:t>
            </a:r>
          </a:p>
          <a:p>
            <a:pPr lvl="1"/>
            <a:r>
              <a:rPr lang="en-US" dirty="0" smtClean="0"/>
              <a:t>Ordained by God</a:t>
            </a:r>
          </a:p>
          <a:p>
            <a:pPr lvl="1"/>
            <a:r>
              <a:rPr lang="en-US" dirty="0" smtClean="0"/>
              <a:t>Primary duty is to protect the innocent and punish the guilty</a:t>
            </a:r>
          </a:p>
          <a:p>
            <a:pPr lvl="1"/>
            <a:r>
              <a:rPr lang="en-US" dirty="0" smtClean="0"/>
              <a:t>We are to pay taxes,</a:t>
            </a:r>
            <a:r>
              <a:rPr lang="en-US" baseline="0" dirty="0" smtClean="0"/>
              <a:t> and give honor to whom honor is due</a:t>
            </a:r>
          </a:p>
          <a:p>
            <a:pPr lvl="1"/>
            <a:r>
              <a:rPr lang="en-US" baseline="0" dirty="0" smtClean="0"/>
              <a:t>We are to obey its laws unless it contradicts the Law of Christ</a:t>
            </a:r>
          </a:p>
        </p:txBody>
      </p:sp>
    </p:spTree>
    <p:extLst>
      <p:ext uri="{BB962C8B-B14F-4D97-AF65-F5344CB8AC3E}">
        <p14:creationId xmlns:p14="http://schemas.microsoft.com/office/powerpoint/2010/main" val="14248852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Pray for our leaders</a:t>
            </a:r>
          </a:p>
          <a:p>
            <a:pPr lvl="0"/>
            <a:r>
              <a:rPr lang="en-US" dirty="0" smtClean="0"/>
              <a:t>Pray</a:t>
            </a:r>
            <a:r>
              <a:rPr lang="en-US" baseline="0" dirty="0" smtClean="0"/>
              <a:t> for peace</a:t>
            </a:r>
          </a:p>
          <a:p>
            <a:pPr lvl="0"/>
            <a:r>
              <a:rPr lang="en-US" baseline="0" dirty="0" smtClean="0"/>
              <a:t>Understand the nature of our citizenship</a:t>
            </a:r>
          </a:p>
        </p:txBody>
      </p:sp>
    </p:spTree>
    <p:extLst>
      <p:ext uri="{BB962C8B-B14F-4D97-AF65-F5344CB8AC3E}">
        <p14:creationId xmlns:p14="http://schemas.microsoft.com/office/powerpoint/2010/main" val="17321920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The church</a:t>
            </a:r>
          </a:p>
          <a:p>
            <a:pPr lvl="1"/>
            <a:r>
              <a:rPr lang="en-US" smtClean="0"/>
              <a:t>Is </a:t>
            </a:r>
            <a:r>
              <a:rPr lang="en-US" dirty="0" smtClean="0"/>
              <a:t>the body of Christ</a:t>
            </a:r>
          </a:p>
          <a:p>
            <a:pPr lvl="1"/>
            <a:r>
              <a:rPr lang="en-US" dirty="0" smtClean="0"/>
              <a:t>Ordained by God</a:t>
            </a:r>
          </a:p>
          <a:p>
            <a:pPr lvl="1"/>
            <a:r>
              <a:rPr lang="en-US" dirty="0" smtClean="0"/>
              <a:t>Composed of the saved</a:t>
            </a:r>
          </a:p>
          <a:p>
            <a:pPr lvl="1"/>
            <a:r>
              <a:rPr lang="en-US" dirty="0" smtClean="0"/>
              <a:t>Preaches the Gospel</a:t>
            </a:r>
          </a:p>
          <a:p>
            <a:pPr lvl="1"/>
            <a:r>
              <a:rPr lang="en-US" dirty="0" smtClean="0"/>
              <a:t>Edifies the saints</a:t>
            </a:r>
          </a:p>
          <a:p>
            <a:pPr lvl="1"/>
            <a:r>
              <a:rPr lang="en-US" dirty="0" smtClean="0"/>
              <a:t>Helps the needy saints </a:t>
            </a:r>
          </a:p>
        </p:txBody>
      </p:sp>
    </p:spTree>
    <p:extLst>
      <p:ext uri="{BB962C8B-B14F-4D97-AF65-F5344CB8AC3E}">
        <p14:creationId xmlns:p14="http://schemas.microsoft.com/office/powerpoint/2010/main" val="19494579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Christian</a:t>
            </a:r>
          </a:p>
          <a:p>
            <a:pPr lvl="1"/>
            <a:r>
              <a:rPr lang="en-US" dirty="0" smtClean="0"/>
              <a:t>Is to be the salt and light of the world</a:t>
            </a:r>
          </a:p>
          <a:p>
            <a:pPr lvl="1"/>
            <a:r>
              <a:rPr lang="en-US" dirty="0" smtClean="0"/>
              <a:t>Stand</a:t>
            </a:r>
            <a:r>
              <a:rPr lang="en-US" baseline="0" dirty="0" smtClean="0"/>
              <a:t> for the truth</a:t>
            </a:r>
          </a:p>
        </p:txBody>
      </p:sp>
    </p:spTree>
    <p:extLst>
      <p:ext uri="{BB962C8B-B14F-4D97-AF65-F5344CB8AC3E}">
        <p14:creationId xmlns:p14="http://schemas.microsoft.com/office/powerpoint/2010/main" val="4645196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Distinction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the Government allows and what it compels</a:t>
            </a:r>
          </a:p>
          <a:p>
            <a:r>
              <a:rPr lang="en-US" dirty="0" smtClean="0"/>
              <a:t>Daniel 1 the Jews</a:t>
            </a:r>
            <a:r>
              <a:rPr lang="en-US" baseline="0" dirty="0" smtClean="0"/>
              <a:t> were allowed not to eat</a:t>
            </a:r>
          </a:p>
          <a:p>
            <a:r>
              <a:rPr lang="en-US" baseline="0" dirty="0" smtClean="0"/>
              <a:t>Daniel 3 they compelled to worship and idol</a:t>
            </a:r>
          </a:p>
          <a:p>
            <a:r>
              <a:rPr lang="en-US" baseline="0" dirty="0" smtClean="0"/>
              <a:t>In Revelation, Emperor worship</a:t>
            </a:r>
          </a:p>
        </p:txBody>
      </p:sp>
    </p:spTree>
    <p:extLst>
      <p:ext uri="{BB962C8B-B14F-4D97-AF65-F5344CB8AC3E}">
        <p14:creationId xmlns:p14="http://schemas.microsoft.com/office/powerpoint/2010/main" val="21500301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Kilter">
      <a:maj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Kilter</Template>
  <TotalTime>32</TotalTime>
  <Words>321</Words>
  <Application>Microsoft Office PowerPoint</Application>
  <PresentationFormat>On-screen Show (4:3)</PresentationFormat>
  <Paragraphs>51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Kilter</vt:lpstr>
      <vt:lpstr>Christians Relationship with The Government</vt:lpstr>
      <vt:lpstr>Background</vt:lpstr>
      <vt:lpstr>Charges of Hypocrisy</vt:lpstr>
      <vt:lpstr>PowerPoint Presentation</vt:lpstr>
      <vt:lpstr>Distinction Between the State &amp; The Church</vt:lpstr>
      <vt:lpstr>PowerPoint Presentation</vt:lpstr>
      <vt:lpstr>PowerPoint Presentation</vt:lpstr>
      <vt:lpstr>PowerPoint Presentation</vt:lpstr>
      <vt:lpstr>Distinction</vt:lpstr>
      <vt:lpstr>PowerPoint Presentation</vt:lpstr>
      <vt:lpstr>Questions We Need To Ask Ourselves</vt:lpstr>
      <vt:lpstr>Final Observation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Christians Relationship with The Government</dc:title>
  <dc:creator>Dennis Tucker</dc:creator>
  <cp:lastModifiedBy>Dennis Tucker</cp:lastModifiedBy>
  <cp:revision>4</cp:revision>
  <dcterms:created xsi:type="dcterms:W3CDTF">2015-09-11T15:41:42Z</dcterms:created>
  <dcterms:modified xsi:type="dcterms:W3CDTF">2015-09-13T12:04:47Z</dcterms:modified>
</cp:coreProperties>
</file>