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9B73FC-C8C2-4311-A67E-6E815021099D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23B1F3C-EED6-4174-9A74-A94025CD86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SWOT</a:t>
            </a:r>
            <a:br>
              <a:rPr lang="en-US" dirty="0" smtClean="0"/>
            </a:b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Analysis</a:t>
            </a:r>
            <a:r>
              <a:rPr lang="en-US" baseline="0" dirty="0" smtClean="0"/>
              <a:t> of Lilac Road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Lack of young children</a:t>
            </a:r>
          </a:p>
          <a:p>
            <a:pPr lvl="1"/>
            <a:r>
              <a:rPr lang="en-US" dirty="0" smtClean="0"/>
              <a:t>Lack of visitors</a:t>
            </a:r>
            <a:r>
              <a:rPr lang="en-US" baseline="0" dirty="0" smtClean="0"/>
              <a:t> and contact with community</a:t>
            </a:r>
          </a:p>
          <a:p>
            <a:pPr lvl="1"/>
            <a:r>
              <a:rPr lang="en-US" baseline="0" dirty="0" smtClean="0"/>
              <a:t>Lack of personal involvement by some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Analysis</a:t>
            </a:r>
            <a:r>
              <a:rPr lang="en-US" baseline="0" dirty="0" smtClean="0"/>
              <a:t> of Lilac Road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Opportunity to grow</a:t>
            </a:r>
          </a:p>
          <a:p>
            <a:pPr lvl="1"/>
            <a:r>
              <a:rPr lang="en-US" dirty="0" smtClean="0"/>
              <a:t>More</a:t>
            </a:r>
            <a:r>
              <a:rPr lang="en-US" baseline="0" dirty="0" smtClean="0"/>
              <a:t> personal involvement in worship services, teaching, leading in prayers, etc. </a:t>
            </a:r>
          </a:p>
          <a:p>
            <a:pPr lvl="1"/>
            <a:r>
              <a:rPr lang="en-US" baseline="0" dirty="0" smtClean="0"/>
              <a:t>Everlasting life</a:t>
            </a:r>
          </a:p>
          <a:p>
            <a:pPr lvl="1"/>
            <a:r>
              <a:rPr lang="en-US" baseline="0" dirty="0" smtClean="0"/>
              <a:t>More likely to involve young people</a:t>
            </a:r>
          </a:p>
          <a:p>
            <a:pPr lvl="1"/>
            <a:r>
              <a:rPr lang="en-US" baseline="0" dirty="0" smtClean="0"/>
              <a:t>Community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Analysis</a:t>
            </a:r>
            <a:r>
              <a:rPr lang="en-US" baseline="0" dirty="0" smtClean="0"/>
              <a:t> of Lilac Road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Threats </a:t>
            </a:r>
          </a:p>
          <a:p>
            <a:pPr lvl="1"/>
            <a:r>
              <a:rPr lang="en-US" dirty="0" smtClean="0"/>
              <a:t>Small and could die out</a:t>
            </a:r>
          </a:p>
          <a:p>
            <a:pPr lvl="1"/>
            <a:r>
              <a:rPr lang="en-US" dirty="0" smtClean="0"/>
              <a:t>No young</a:t>
            </a:r>
            <a:r>
              <a:rPr lang="en-US" baseline="0" dirty="0" smtClean="0"/>
              <a:t> people to continue </a:t>
            </a:r>
          </a:p>
          <a:p>
            <a:pPr lvl="1"/>
            <a:r>
              <a:rPr lang="en-US" baseline="0" dirty="0" smtClean="0"/>
              <a:t>Apathy</a:t>
            </a:r>
          </a:p>
          <a:p>
            <a:pPr lvl="1"/>
            <a:r>
              <a:rPr lang="en-US" baseline="0" dirty="0" smtClean="0"/>
              <a:t>Discouragement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Strengths</a:t>
            </a:r>
            <a:r>
              <a:rPr lang="en-US" baseline="0" dirty="0" smtClean="0"/>
              <a:t> need to be used</a:t>
            </a:r>
          </a:p>
          <a:p>
            <a:pPr lvl="0"/>
            <a:r>
              <a:rPr lang="en-US" dirty="0" smtClean="0"/>
              <a:t>Weaknesses</a:t>
            </a:r>
            <a:r>
              <a:rPr lang="en-US" baseline="0" dirty="0" smtClean="0"/>
              <a:t> addressed</a:t>
            </a:r>
          </a:p>
          <a:p>
            <a:pPr lvl="0"/>
            <a:r>
              <a:rPr lang="en-US" baseline="0" dirty="0" smtClean="0"/>
              <a:t>Opportunities taken advantage of </a:t>
            </a:r>
          </a:p>
          <a:p>
            <a:pPr lvl="0"/>
            <a:r>
              <a:rPr lang="en-US" baseline="0" dirty="0" smtClean="0"/>
              <a:t>Threats met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r>
              <a:rPr lang="en-US" dirty="0" smtClean="0"/>
              <a:t>Weaknesses</a:t>
            </a:r>
          </a:p>
          <a:p>
            <a:r>
              <a:rPr lang="en-US" dirty="0" smtClean="0"/>
              <a:t>Opportunities</a:t>
            </a:r>
          </a:p>
          <a:p>
            <a:r>
              <a:rPr lang="en-US" dirty="0" smtClean="0"/>
              <a:t>Threats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3876907"/>
            <a:ext cx="7086600" cy="106680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Some may be internal and some external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105400"/>
            <a:ext cx="8085868" cy="138499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Depending on how one looks at a particular thing,</a:t>
            </a:r>
          </a:p>
          <a:p>
            <a:r>
              <a:rPr lang="en-US" sz="2800" dirty="0" smtClean="0"/>
              <a:t> it may be a threat or an opportunity,</a:t>
            </a:r>
          </a:p>
          <a:p>
            <a:r>
              <a:rPr lang="en-US" sz="2800" dirty="0" smtClean="0"/>
              <a:t> a strength or weakness.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SWOT of Ephesus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r>
              <a:rPr lang="en-US" baseline="0" dirty="0" smtClean="0"/>
              <a:t> </a:t>
            </a:r>
          </a:p>
          <a:p>
            <a:pPr lvl="1"/>
            <a:r>
              <a:rPr lang="en-US" dirty="0" smtClean="0"/>
              <a:t>Doctrinally they were sound (hated the doctrine of the </a:t>
            </a:r>
            <a:r>
              <a:rPr lang="en-US" dirty="0" err="1" smtClean="0"/>
              <a:t>Nicolaitans</a:t>
            </a:r>
            <a:endParaRPr lang="en-US" dirty="0" smtClean="0"/>
          </a:p>
          <a:p>
            <a:pPr lvl="1"/>
            <a:r>
              <a:rPr lang="en-US" dirty="0" smtClean="0"/>
              <a:t>Patience and endurance</a:t>
            </a:r>
          </a:p>
          <a:p>
            <a:pPr lvl="0"/>
            <a:r>
              <a:rPr lang="en-US" dirty="0" smtClean="0"/>
              <a:t>Weaknesses</a:t>
            </a:r>
            <a:r>
              <a:rPr lang="en-US" baseline="0" dirty="0" smtClean="0"/>
              <a:t> </a:t>
            </a:r>
          </a:p>
          <a:p>
            <a:pPr lvl="1"/>
            <a:r>
              <a:rPr lang="en-US" dirty="0" smtClean="0"/>
              <a:t>Left</a:t>
            </a:r>
            <a:r>
              <a:rPr lang="en-US" baseline="0" dirty="0" smtClean="0"/>
              <a:t> their first love</a:t>
            </a:r>
          </a:p>
          <a:p>
            <a:pPr lvl="1"/>
            <a:r>
              <a:rPr lang="en-US" baseline="0" dirty="0" smtClean="0"/>
              <a:t>Lacked their original commitment to Christ, zeal, love for Christ, love for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SWOT of Ephesus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Opportunities </a:t>
            </a:r>
          </a:p>
          <a:p>
            <a:pPr lvl="1"/>
            <a:r>
              <a:rPr lang="en-US" dirty="0" smtClean="0"/>
              <a:t>To repent and do the works they had done in the beginning</a:t>
            </a:r>
          </a:p>
          <a:p>
            <a:pPr lvl="0"/>
            <a:r>
              <a:rPr lang="en-US" dirty="0" smtClean="0"/>
              <a:t>Threats </a:t>
            </a:r>
          </a:p>
          <a:p>
            <a:pPr lvl="1"/>
            <a:r>
              <a:rPr lang="en-US" dirty="0" smtClean="0"/>
              <a:t>Neglect the </a:t>
            </a:r>
            <a:r>
              <a:rPr lang="en-US" dirty="0" smtClean="0"/>
              <a:t>message</a:t>
            </a:r>
            <a:endParaRPr lang="en-US" baseline="0" dirty="0" smtClean="0"/>
          </a:p>
          <a:p>
            <a:pPr lvl="1"/>
            <a:r>
              <a:rPr lang="en-US" baseline="0" dirty="0" smtClean="0"/>
              <a:t>Have their </a:t>
            </a:r>
            <a:r>
              <a:rPr lang="en-US" baseline="0" dirty="0" err="1" smtClean="0"/>
              <a:t>lampstand</a:t>
            </a:r>
            <a:r>
              <a:rPr lang="en-US" baseline="0" dirty="0" smtClean="0"/>
              <a:t> removed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SWOT of Philadelphia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 </a:t>
            </a:r>
          </a:p>
          <a:p>
            <a:pPr lvl="1"/>
            <a:r>
              <a:rPr lang="en-US" dirty="0" smtClean="0"/>
              <a:t>They had kept His word</a:t>
            </a:r>
          </a:p>
          <a:p>
            <a:pPr lvl="1"/>
            <a:r>
              <a:rPr lang="en-US" dirty="0" smtClean="0"/>
              <a:t>Had not denied His name</a:t>
            </a:r>
          </a:p>
          <a:p>
            <a:pPr lvl="1"/>
            <a:r>
              <a:rPr lang="en-US" dirty="0" smtClean="0"/>
              <a:t>Love of Jesus</a:t>
            </a:r>
          </a:p>
          <a:p>
            <a:pPr lvl="1"/>
            <a:r>
              <a:rPr lang="en-US" dirty="0" smtClean="0"/>
              <a:t>Endurance</a:t>
            </a:r>
          </a:p>
          <a:p>
            <a:pPr lvl="1"/>
            <a:r>
              <a:rPr lang="en-US" dirty="0" smtClean="0"/>
              <a:t>They</a:t>
            </a:r>
            <a:r>
              <a:rPr lang="en-US" baseline="0" dirty="0" smtClean="0"/>
              <a:t> will be kept</a:t>
            </a:r>
          </a:p>
          <a:p>
            <a:pPr lvl="0"/>
            <a:r>
              <a:rPr lang="en-US" dirty="0" smtClean="0"/>
              <a:t>Weaknesses</a:t>
            </a:r>
            <a:r>
              <a:rPr lang="en-US" baseline="0" dirty="0" smtClean="0"/>
              <a:t> </a:t>
            </a:r>
          </a:p>
          <a:p>
            <a:pPr lvl="1"/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SWOT of Philadelphia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God set before them an open door</a:t>
            </a:r>
          </a:p>
          <a:p>
            <a:pPr lvl="1"/>
            <a:r>
              <a:rPr lang="en-US" dirty="0" smtClean="0"/>
              <a:t>Those of the synagogue of </a:t>
            </a:r>
            <a:r>
              <a:rPr lang="en-US" dirty="0" err="1" smtClean="0"/>
              <a:t>satan</a:t>
            </a:r>
            <a:r>
              <a:rPr lang="en-US" dirty="0" smtClean="0"/>
              <a:t> will recognize</a:t>
            </a:r>
            <a:r>
              <a:rPr lang="en-US" baseline="0" dirty="0" smtClean="0"/>
              <a:t> God’s love for the saints</a:t>
            </a:r>
          </a:p>
          <a:p>
            <a:pPr lvl="1"/>
            <a:r>
              <a:rPr lang="en-US" baseline="0" dirty="0" smtClean="0"/>
              <a:t>Jesus is coming soon</a:t>
            </a:r>
          </a:p>
          <a:p>
            <a:pPr lvl="1"/>
            <a:r>
              <a:rPr lang="en-US" baseline="0" dirty="0" smtClean="0"/>
              <a:t>To continue in the faith and keep the crown of life</a:t>
            </a:r>
          </a:p>
          <a:p>
            <a:pPr lvl="1"/>
            <a:r>
              <a:rPr lang="en-US" baseline="0" dirty="0" smtClean="0"/>
              <a:t>Pillars in the temple of God</a:t>
            </a:r>
          </a:p>
          <a:p>
            <a:pPr lvl="0"/>
            <a:r>
              <a:rPr lang="en-US" dirty="0" smtClean="0"/>
              <a:t>Threats – synagogue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satan</a:t>
            </a:r>
            <a:r>
              <a:rPr lang="en-US" baseline="0" dirty="0" smtClean="0"/>
              <a:t>, hour of trial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Describe the Perfect</a:t>
            </a:r>
            <a:r>
              <a:rPr lang="en-US" baseline="0" dirty="0" smtClean="0"/>
              <a:t> Congregation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Building – big, well kept</a:t>
            </a:r>
          </a:p>
          <a:p>
            <a:r>
              <a:rPr lang="en-US" dirty="0" smtClean="0"/>
              <a:t>Bible Classes – lots of people, often referring to the Bible,</a:t>
            </a:r>
            <a:r>
              <a:rPr lang="en-US" baseline="0" dirty="0" smtClean="0"/>
              <a:t> crowded</a:t>
            </a:r>
          </a:p>
          <a:p>
            <a:r>
              <a:rPr lang="en-US" baseline="0" dirty="0" smtClean="0"/>
              <a:t>Preaching – using Bible as reference, timely</a:t>
            </a:r>
          </a:p>
          <a:p>
            <a:r>
              <a:rPr lang="en-US" baseline="0" dirty="0" smtClean="0"/>
              <a:t>Elders – scripturally qualified, can be trusted and relied on</a:t>
            </a:r>
          </a:p>
          <a:p>
            <a:r>
              <a:rPr lang="en-US" baseline="0" dirty="0" smtClean="0"/>
              <a:t>Members – lots of members, crowded, everyone gets along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mean by perfect? </a:t>
            </a:r>
          </a:p>
          <a:p>
            <a:pPr lvl="1"/>
            <a:r>
              <a:rPr lang="en-US" dirty="0" smtClean="0"/>
              <a:t>No flaws, not capable of doing better</a:t>
            </a:r>
          </a:p>
          <a:p>
            <a:pPr lvl="0"/>
            <a:r>
              <a:rPr lang="en-US" dirty="0" smtClean="0"/>
              <a:t>Every congregation has challenges, issues</a:t>
            </a:r>
          </a:p>
          <a:p>
            <a:pPr lvl="0"/>
            <a:r>
              <a:rPr lang="en-US" dirty="0" smtClean="0"/>
              <a:t>The difference is in how they deal with those</a:t>
            </a:r>
            <a:r>
              <a:rPr lang="en-US" baseline="0" dirty="0" smtClean="0"/>
              <a:t> challenges and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</a:t>
            </a:r>
            <a:r>
              <a:rPr lang="en-US" baseline="0" dirty="0" smtClean="0"/>
              <a:t> Analysis of Lilac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 </a:t>
            </a:r>
          </a:p>
          <a:p>
            <a:pPr lvl="1"/>
            <a:r>
              <a:rPr lang="en-US" dirty="0" smtClean="0"/>
              <a:t>Small so everyone gets involved</a:t>
            </a:r>
          </a:p>
          <a:p>
            <a:pPr lvl="1"/>
            <a:r>
              <a:rPr lang="en-US" dirty="0" smtClean="0"/>
              <a:t>More</a:t>
            </a:r>
            <a:r>
              <a:rPr lang="en-US" baseline="0" dirty="0" smtClean="0"/>
              <a:t> personal church experience</a:t>
            </a:r>
          </a:p>
          <a:p>
            <a:pPr lvl="1"/>
            <a:r>
              <a:rPr lang="en-US" baseline="0" dirty="0" smtClean="0"/>
              <a:t>Wisdom of older people</a:t>
            </a:r>
          </a:p>
          <a:p>
            <a:pPr lvl="1"/>
            <a:r>
              <a:rPr lang="en-US" baseline="0" dirty="0" smtClean="0"/>
              <a:t>Bible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hnic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</TotalTime>
  <Words>383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SWOT Analysis</vt:lpstr>
      <vt:lpstr>SWOT</vt:lpstr>
      <vt:lpstr>Jesus’ SWOT of Ephesus</vt:lpstr>
      <vt:lpstr>Jesus’ SWOT of Ephesus </vt:lpstr>
      <vt:lpstr>Jesus’ SWOT of Philadelphia</vt:lpstr>
      <vt:lpstr>Jesus’ SWOT of Philadelphia</vt:lpstr>
      <vt:lpstr>Describe the Perfect Congregation</vt:lpstr>
      <vt:lpstr>PowerPoint Presentation</vt:lpstr>
      <vt:lpstr>SWOT Analysis of Lilac Road</vt:lpstr>
      <vt:lpstr>SWOT Analysis of Lilac Road </vt:lpstr>
      <vt:lpstr>SWOT Analysis of Lilac Road </vt:lpstr>
      <vt:lpstr>SWOT Analysis of Lilac Road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Lilac Road cofC</dc:creator>
  <cp:lastModifiedBy>Dennis Tucker</cp:lastModifiedBy>
  <cp:revision>6</cp:revision>
  <dcterms:created xsi:type="dcterms:W3CDTF">2015-01-22T19:07:05Z</dcterms:created>
  <dcterms:modified xsi:type="dcterms:W3CDTF">2015-01-25T21:50:00Z</dcterms:modified>
</cp:coreProperties>
</file>