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2962A-B787-468C-B6E9-9DDEFC0F27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934DCF-D84A-43D3-929A-F6413194DB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77D155-9938-4F48-8180-8D8E994A776C}"/>
              </a:ext>
            </a:extLst>
          </p:cNvPr>
          <p:cNvSpPr>
            <a:spLocks noGrp="1"/>
          </p:cNvSpPr>
          <p:nvPr>
            <p:ph type="dt" sz="half" idx="10"/>
          </p:nvPr>
        </p:nvSpPr>
        <p:spPr/>
        <p:txBody>
          <a:bodyPr/>
          <a:lstStyle/>
          <a:p>
            <a:fld id="{C4387668-F849-4A35-B9EB-109A1013AF07}" type="datetimeFigureOut">
              <a:rPr lang="en-US" smtClean="0"/>
              <a:t>9/16/2020</a:t>
            </a:fld>
            <a:endParaRPr lang="en-US"/>
          </a:p>
        </p:txBody>
      </p:sp>
      <p:sp>
        <p:nvSpPr>
          <p:cNvPr id="5" name="Footer Placeholder 4">
            <a:extLst>
              <a:ext uri="{FF2B5EF4-FFF2-40B4-BE49-F238E27FC236}">
                <a16:creationId xmlns:a16="http://schemas.microsoft.com/office/drawing/2014/main" id="{317610F5-B439-41E1-82C4-89ECCC28D8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3B03D6-AC6F-44B7-A8BE-D38DC2FEC0CE}"/>
              </a:ext>
            </a:extLst>
          </p:cNvPr>
          <p:cNvSpPr>
            <a:spLocks noGrp="1"/>
          </p:cNvSpPr>
          <p:nvPr>
            <p:ph type="sldNum" sz="quarter" idx="12"/>
          </p:nvPr>
        </p:nvSpPr>
        <p:spPr/>
        <p:txBody>
          <a:bodyPr/>
          <a:lstStyle/>
          <a:p>
            <a:fld id="{E3221BF2-DC31-491A-A52E-0FE11C4DA95A}" type="slidenum">
              <a:rPr lang="en-US" smtClean="0"/>
              <a:t>‹#›</a:t>
            </a:fld>
            <a:endParaRPr lang="en-US"/>
          </a:p>
        </p:txBody>
      </p:sp>
    </p:spTree>
    <p:extLst>
      <p:ext uri="{BB962C8B-B14F-4D97-AF65-F5344CB8AC3E}">
        <p14:creationId xmlns:p14="http://schemas.microsoft.com/office/powerpoint/2010/main" val="2186767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735D3-A684-41D3-8333-1985518BD5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FD1961-FC91-4A80-AFF6-925A80904D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EE4803-89AD-4C9E-A7AA-BE86501470BD}"/>
              </a:ext>
            </a:extLst>
          </p:cNvPr>
          <p:cNvSpPr>
            <a:spLocks noGrp="1"/>
          </p:cNvSpPr>
          <p:nvPr>
            <p:ph type="dt" sz="half" idx="10"/>
          </p:nvPr>
        </p:nvSpPr>
        <p:spPr/>
        <p:txBody>
          <a:bodyPr/>
          <a:lstStyle/>
          <a:p>
            <a:fld id="{C4387668-F849-4A35-B9EB-109A1013AF07}" type="datetimeFigureOut">
              <a:rPr lang="en-US" smtClean="0"/>
              <a:t>9/16/2020</a:t>
            </a:fld>
            <a:endParaRPr lang="en-US"/>
          </a:p>
        </p:txBody>
      </p:sp>
      <p:sp>
        <p:nvSpPr>
          <p:cNvPr id="5" name="Footer Placeholder 4">
            <a:extLst>
              <a:ext uri="{FF2B5EF4-FFF2-40B4-BE49-F238E27FC236}">
                <a16:creationId xmlns:a16="http://schemas.microsoft.com/office/drawing/2014/main" id="{6591B3F4-1698-450B-87F9-6E2A80B36C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DF8E46-726F-4C19-8E05-97D58F15A17F}"/>
              </a:ext>
            </a:extLst>
          </p:cNvPr>
          <p:cNvSpPr>
            <a:spLocks noGrp="1"/>
          </p:cNvSpPr>
          <p:nvPr>
            <p:ph type="sldNum" sz="quarter" idx="12"/>
          </p:nvPr>
        </p:nvSpPr>
        <p:spPr/>
        <p:txBody>
          <a:bodyPr/>
          <a:lstStyle/>
          <a:p>
            <a:fld id="{E3221BF2-DC31-491A-A52E-0FE11C4DA95A}" type="slidenum">
              <a:rPr lang="en-US" smtClean="0"/>
              <a:t>‹#›</a:t>
            </a:fld>
            <a:endParaRPr lang="en-US"/>
          </a:p>
        </p:txBody>
      </p:sp>
    </p:spTree>
    <p:extLst>
      <p:ext uri="{BB962C8B-B14F-4D97-AF65-F5344CB8AC3E}">
        <p14:creationId xmlns:p14="http://schemas.microsoft.com/office/powerpoint/2010/main" val="197868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4D9F19-6E99-4A1B-93EF-9AA5E768BD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886FA3-CF53-47BB-B163-0734520A1F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3C6884-E2A7-4C82-B956-35773F54A3DA}"/>
              </a:ext>
            </a:extLst>
          </p:cNvPr>
          <p:cNvSpPr>
            <a:spLocks noGrp="1"/>
          </p:cNvSpPr>
          <p:nvPr>
            <p:ph type="dt" sz="half" idx="10"/>
          </p:nvPr>
        </p:nvSpPr>
        <p:spPr/>
        <p:txBody>
          <a:bodyPr/>
          <a:lstStyle/>
          <a:p>
            <a:fld id="{C4387668-F849-4A35-B9EB-109A1013AF07}" type="datetimeFigureOut">
              <a:rPr lang="en-US" smtClean="0"/>
              <a:t>9/16/2020</a:t>
            </a:fld>
            <a:endParaRPr lang="en-US"/>
          </a:p>
        </p:txBody>
      </p:sp>
      <p:sp>
        <p:nvSpPr>
          <p:cNvPr id="5" name="Footer Placeholder 4">
            <a:extLst>
              <a:ext uri="{FF2B5EF4-FFF2-40B4-BE49-F238E27FC236}">
                <a16:creationId xmlns:a16="http://schemas.microsoft.com/office/drawing/2014/main" id="{68241E43-5EF6-4C19-A9D2-25A472D413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A8B63C-6DF6-4DB5-9239-29244DBAA244}"/>
              </a:ext>
            </a:extLst>
          </p:cNvPr>
          <p:cNvSpPr>
            <a:spLocks noGrp="1"/>
          </p:cNvSpPr>
          <p:nvPr>
            <p:ph type="sldNum" sz="quarter" idx="12"/>
          </p:nvPr>
        </p:nvSpPr>
        <p:spPr/>
        <p:txBody>
          <a:bodyPr/>
          <a:lstStyle/>
          <a:p>
            <a:fld id="{E3221BF2-DC31-491A-A52E-0FE11C4DA95A}" type="slidenum">
              <a:rPr lang="en-US" smtClean="0"/>
              <a:t>‹#›</a:t>
            </a:fld>
            <a:endParaRPr lang="en-US"/>
          </a:p>
        </p:txBody>
      </p:sp>
    </p:spTree>
    <p:extLst>
      <p:ext uri="{BB962C8B-B14F-4D97-AF65-F5344CB8AC3E}">
        <p14:creationId xmlns:p14="http://schemas.microsoft.com/office/powerpoint/2010/main" val="7598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ED008-364E-454F-859C-A308D27D1D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7A253-C13C-4C3F-B9D5-B49170DFF5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5FCEF5-D486-4E56-BAD9-002223AFAFF3}"/>
              </a:ext>
            </a:extLst>
          </p:cNvPr>
          <p:cNvSpPr>
            <a:spLocks noGrp="1"/>
          </p:cNvSpPr>
          <p:nvPr>
            <p:ph type="dt" sz="half" idx="10"/>
          </p:nvPr>
        </p:nvSpPr>
        <p:spPr/>
        <p:txBody>
          <a:bodyPr/>
          <a:lstStyle/>
          <a:p>
            <a:fld id="{C4387668-F849-4A35-B9EB-109A1013AF07}" type="datetimeFigureOut">
              <a:rPr lang="en-US" smtClean="0"/>
              <a:t>9/16/2020</a:t>
            </a:fld>
            <a:endParaRPr lang="en-US"/>
          </a:p>
        </p:txBody>
      </p:sp>
      <p:sp>
        <p:nvSpPr>
          <p:cNvPr id="5" name="Footer Placeholder 4">
            <a:extLst>
              <a:ext uri="{FF2B5EF4-FFF2-40B4-BE49-F238E27FC236}">
                <a16:creationId xmlns:a16="http://schemas.microsoft.com/office/drawing/2014/main" id="{00E99BB1-7915-485C-8298-35CCDD03DD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2C92AC-55D9-45BA-BEA4-004F9551F857}"/>
              </a:ext>
            </a:extLst>
          </p:cNvPr>
          <p:cNvSpPr>
            <a:spLocks noGrp="1"/>
          </p:cNvSpPr>
          <p:nvPr>
            <p:ph type="sldNum" sz="quarter" idx="12"/>
          </p:nvPr>
        </p:nvSpPr>
        <p:spPr/>
        <p:txBody>
          <a:bodyPr/>
          <a:lstStyle/>
          <a:p>
            <a:fld id="{E3221BF2-DC31-491A-A52E-0FE11C4DA95A}" type="slidenum">
              <a:rPr lang="en-US" smtClean="0"/>
              <a:t>‹#›</a:t>
            </a:fld>
            <a:endParaRPr lang="en-US"/>
          </a:p>
        </p:txBody>
      </p:sp>
    </p:spTree>
    <p:extLst>
      <p:ext uri="{BB962C8B-B14F-4D97-AF65-F5344CB8AC3E}">
        <p14:creationId xmlns:p14="http://schemas.microsoft.com/office/powerpoint/2010/main" val="1688433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D13B3-91F7-4F79-A06A-8C6E60483B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1656B9-4F0D-491C-85E2-6AC70642EB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A31AA1-D833-4521-8F8D-A9A9B3F982DA}"/>
              </a:ext>
            </a:extLst>
          </p:cNvPr>
          <p:cNvSpPr>
            <a:spLocks noGrp="1"/>
          </p:cNvSpPr>
          <p:nvPr>
            <p:ph type="dt" sz="half" idx="10"/>
          </p:nvPr>
        </p:nvSpPr>
        <p:spPr/>
        <p:txBody>
          <a:bodyPr/>
          <a:lstStyle/>
          <a:p>
            <a:fld id="{C4387668-F849-4A35-B9EB-109A1013AF07}" type="datetimeFigureOut">
              <a:rPr lang="en-US" smtClean="0"/>
              <a:t>9/16/2020</a:t>
            </a:fld>
            <a:endParaRPr lang="en-US"/>
          </a:p>
        </p:txBody>
      </p:sp>
      <p:sp>
        <p:nvSpPr>
          <p:cNvPr id="5" name="Footer Placeholder 4">
            <a:extLst>
              <a:ext uri="{FF2B5EF4-FFF2-40B4-BE49-F238E27FC236}">
                <a16:creationId xmlns:a16="http://schemas.microsoft.com/office/drawing/2014/main" id="{28FB0562-F44A-4869-9DF2-EBC18762D5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40C148-EB4D-493C-8BE1-4C52760CC92C}"/>
              </a:ext>
            </a:extLst>
          </p:cNvPr>
          <p:cNvSpPr>
            <a:spLocks noGrp="1"/>
          </p:cNvSpPr>
          <p:nvPr>
            <p:ph type="sldNum" sz="quarter" idx="12"/>
          </p:nvPr>
        </p:nvSpPr>
        <p:spPr/>
        <p:txBody>
          <a:bodyPr/>
          <a:lstStyle/>
          <a:p>
            <a:fld id="{E3221BF2-DC31-491A-A52E-0FE11C4DA95A}" type="slidenum">
              <a:rPr lang="en-US" smtClean="0"/>
              <a:t>‹#›</a:t>
            </a:fld>
            <a:endParaRPr lang="en-US"/>
          </a:p>
        </p:txBody>
      </p:sp>
    </p:spTree>
    <p:extLst>
      <p:ext uri="{BB962C8B-B14F-4D97-AF65-F5344CB8AC3E}">
        <p14:creationId xmlns:p14="http://schemas.microsoft.com/office/powerpoint/2010/main" val="3668062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0B0D9-397D-483F-BE9B-8F17F3107A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566D06-5250-48E7-B1A9-98EDE1087A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E7C314-07DB-4EA7-BE67-EDABF19852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F3FEE5-523D-4000-A64C-E826106B9064}"/>
              </a:ext>
            </a:extLst>
          </p:cNvPr>
          <p:cNvSpPr>
            <a:spLocks noGrp="1"/>
          </p:cNvSpPr>
          <p:nvPr>
            <p:ph type="dt" sz="half" idx="10"/>
          </p:nvPr>
        </p:nvSpPr>
        <p:spPr/>
        <p:txBody>
          <a:bodyPr/>
          <a:lstStyle/>
          <a:p>
            <a:fld id="{C4387668-F849-4A35-B9EB-109A1013AF07}" type="datetimeFigureOut">
              <a:rPr lang="en-US" smtClean="0"/>
              <a:t>9/16/2020</a:t>
            </a:fld>
            <a:endParaRPr lang="en-US"/>
          </a:p>
        </p:txBody>
      </p:sp>
      <p:sp>
        <p:nvSpPr>
          <p:cNvPr id="6" name="Footer Placeholder 5">
            <a:extLst>
              <a:ext uri="{FF2B5EF4-FFF2-40B4-BE49-F238E27FC236}">
                <a16:creationId xmlns:a16="http://schemas.microsoft.com/office/drawing/2014/main" id="{AED38165-9DDB-4DBB-AEBA-214FE47432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C632A1-FD33-4A62-9EC8-239E992871D3}"/>
              </a:ext>
            </a:extLst>
          </p:cNvPr>
          <p:cNvSpPr>
            <a:spLocks noGrp="1"/>
          </p:cNvSpPr>
          <p:nvPr>
            <p:ph type="sldNum" sz="quarter" idx="12"/>
          </p:nvPr>
        </p:nvSpPr>
        <p:spPr/>
        <p:txBody>
          <a:bodyPr/>
          <a:lstStyle/>
          <a:p>
            <a:fld id="{E3221BF2-DC31-491A-A52E-0FE11C4DA95A}" type="slidenum">
              <a:rPr lang="en-US" smtClean="0"/>
              <a:t>‹#›</a:t>
            </a:fld>
            <a:endParaRPr lang="en-US"/>
          </a:p>
        </p:txBody>
      </p:sp>
    </p:spTree>
    <p:extLst>
      <p:ext uri="{BB962C8B-B14F-4D97-AF65-F5344CB8AC3E}">
        <p14:creationId xmlns:p14="http://schemas.microsoft.com/office/powerpoint/2010/main" val="712535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4D86-70F2-4AA2-BF79-9FE28EB5A6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3111F7-B790-4D6F-A1CA-541F6E4DF2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D6BC90-C487-4C12-93EF-6D6FA53D1C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E25541-FEF0-4930-BF5E-840457B32A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604CC8-A826-470C-8F53-CE66BF2C51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051A1B-5D67-43C7-9460-0E8B14B2836A}"/>
              </a:ext>
            </a:extLst>
          </p:cNvPr>
          <p:cNvSpPr>
            <a:spLocks noGrp="1"/>
          </p:cNvSpPr>
          <p:nvPr>
            <p:ph type="dt" sz="half" idx="10"/>
          </p:nvPr>
        </p:nvSpPr>
        <p:spPr/>
        <p:txBody>
          <a:bodyPr/>
          <a:lstStyle/>
          <a:p>
            <a:fld id="{C4387668-F849-4A35-B9EB-109A1013AF07}" type="datetimeFigureOut">
              <a:rPr lang="en-US" smtClean="0"/>
              <a:t>9/16/2020</a:t>
            </a:fld>
            <a:endParaRPr lang="en-US"/>
          </a:p>
        </p:txBody>
      </p:sp>
      <p:sp>
        <p:nvSpPr>
          <p:cNvPr id="8" name="Footer Placeholder 7">
            <a:extLst>
              <a:ext uri="{FF2B5EF4-FFF2-40B4-BE49-F238E27FC236}">
                <a16:creationId xmlns:a16="http://schemas.microsoft.com/office/drawing/2014/main" id="{3189D0FC-7A1E-402F-8FC9-D0DE3B8542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F9DD8B-E07D-46A2-888B-1EFD2205169B}"/>
              </a:ext>
            </a:extLst>
          </p:cNvPr>
          <p:cNvSpPr>
            <a:spLocks noGrp="1"/>
          </p:cNvSpPr>
          <p:nvPr>
            <p:ph type="sldNum" sz="quarter" idx="12"/>
          </p:nvPr>
        </p:nvSpPr>
        <p:spPr/>
        <p:txBody>
          <a:bodyPr/>
          <a:lstStyle/>
          <a:p>
            <a:fld id="{E3221BF2-DC31-491A-A52E-0FE11C4DA95A}" type="slidenum">
              <a:rPr lang="en-US" smtClean="0"/>
              <a:t>‹#›</a:t>
            </a:fld>
            <a:endParaRPr lang="en-US"/>
          </a:p>
        </p:txBody>
      </p:sp>
    </p:spTree>
    <p:extLst>
      <p:ext uri="{BB962C8B-B14F-4D97-AF65-F5344CB8AC3E}">
        <p14:creationId xmlns:p14="http://schemas.microsoft.com/office/powerpoint/2010/main" val="1825786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D3ABF-5586-41C3-A69F-66CFBB39E7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450E9F-1A4C-46AC-8D7A-2614491442C3}"/>
              </a:ext>
            </a:extLst>
          </p:cNvPr>
          <p:cNvSpPr>
            <a:spLocks noGrp="1"/>
          </p:cNvSpPr>
          <p:nvPr>
            <p:ph type="dt" sz="half" idx="10"/>
          </p:nvPr>
        </p:nvSpPr>
        <p:spPr/>
        <p:txBody>
          <a:bodyPr/>
          <a:lstStyle/>
          <a:p>
            <a:fld id="{C4387668-F849-4A35-B9EB-109A1013AF07}" type="datetimeFigureOut">
              <a:rPr lang="en-US" smtClean="0"/>
              <a:t>9/16/2020</a:t>
            </a:fld>
            <a:endParaRPr lang="en-US"/>
          </a:p>
        </p:txBody>
      </p:sp>
      <p:sp>
        <p:nvSpPr>
          <p:cNvPr id="4" name="Footer Placeholder 3">
            <a:extLst>
              <a:ext uri="{FF2B5EF4-FFF2-40B4-BE49-F238E27FC236}">
                <a16:creationId xmlns:a16="http://schemas.microsoft.com/office/drawing/2014/main" id="{43ABE5C0-BC8C-416C-9D3D-D4F0EFBDDA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451547-F02C-4F09-82E1-E71C50F68EA3}"/>
              </a:ext>
            </a:extLst>
          </p:cNvPr>
          <p:cNvSpPr>
            <a:spLocks noGrp="1"/>
          </p:cNvSpPr>
          <p:nvPr>
            <p:ph type="sldNum" sz="quarter" idx="12"/>
          </p:nvPr>
        </p:nvSpPr>
        <p:spPr/>
        <p:txBody>
          <a:bodyPr/>
          <a:lstStyle/>
          <a:p>
            <a:fld id="{E3221BF2-DC31-491A-A52E-0FE11C4DA95A}" type="slidenum">
              <a:rPr lang="en-US" smtClean="0"/>
              <a:t>‹#›</a:t>
            </a:fld>
            <a:endParaRPr lang="en-US"/>
          </a:p>
        </p:txBody>
      </p:sp>
    </p:spTree>
    <p:extLst>
      <p:ext uri="{BB962C8B-B14F-4D97-AF65-F5344CB8AC3E}">
        <p14:creationId xmlns:p14="http://schemas.microsoft.com/office/powerpoint/2010/main" val="4195283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EDE28C-3487-42B3-A00A-503003D37DAB}"/>
              </a:ext>
            </a:extLst>
          </p:cNvPr>
          <p:cNvSpPr>
            <a:spLocks noGrp="1"/>
          </p:cNvSpPr>
          <p:nvPr>
            <p:ph type="dt" sz="half" idx="10"/>
          </p:nvPr>
        </p:nvSpPr>
        <p:spPr/>
        <p:txBody>
          <a:bodyPr/>
          <a:lstStyle/>
          <a:p>
            <a:fld id="{C4387668-F849-4A35-B9EB-109A1013AF07}" type="datetimeFigureOut">
              <a:rPr lang="en-US" smtClean="0"/>
              <a:t>9/16/2020</a:t>
            </a:fld>
            <a:endParaRPr lang="en-US"/>
          </a:p>
        </p:txBody>
      </p:sp>
      <p:sp>
        <p:nvSpPr>
          <p:cNvPr id="3" name="Footer Placeholder 2">
            <a:extLst>
              <a:ext uri="{FF2B5EF4-FFF2-40B4-BE49-F238E27FC236}">
                <a16:creationId xmlns:a16="http://schemas.microsoft.com/office/drawing/2014/main" id="{6AADAC2E-3957-4E66-9CF6-748155FD29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1A536A-801B-4482-A2CC-72615D0F7FF0}"/>
              </a:ext>
            </a:extLst>
          </p:cNvPr>
          <p:cNvSpPr>
            <a:spLocks noGrp="1"/>
          </p:cNvSpPr>
          <p:nvPr>
            <p:ph type="sldNum" sz="quarter" idx="12"/>
          </p:nvPr>
        </p:nvSpPr>
        <p:spPr/>
        <p:txBody>
          <a:bodyPr/>
          <a:lstStyle/>
          <a:p>
            <a:fld id="{E3221BF2-DC31-491A-A52E-0FE11C4DA95A}" type="slidenum">
              <a:rPr lang="en-US" smtClean="0"/>
              <a:t>‹#›</a:t>
            </a:fld>
            <a:endParaRPr lang="en-US"/>
          </a:p>
        </p:txBody>
      </p:sp>
    </p:spTree>
    <p:extLst>
      <p:ext uri="{BB962C8B-B14F-4D97-AF65-F5344CB8AC3E}">
        <p14:creationId xmlns:p14="http://schemas.microsoft.com/office/powerpoint/2010/main" val="1132682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E6110-452F-4AB0-9C54-2E22FB73FC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2B123B-F002-481F-BD32-0084EC6623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AAEB15-9909-41B3-A93A-8466184C13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D2FE4A-5302-40DD-AB4D-EF02F1EB349C}"/>
              </a:ext>
            </a:extLst>
          </p:cNvPr>
          <p:cNvSpPr>
            <a:spLocks noGrp="1"/>
          </p:cNvSpPr>
          <p:nvPr>
            <p:ph type="dt" sz="half" idx="10"/>
          </p:nvPr>
        </p:nvSpPr>
        <p:spPr/>
        <p:txBody>
          <a:bodyPr/>
          <a:lstStyle/>
          <a:p>
            <a:fld id="{C4387668-F849-4A35-B9EB-109A1013AF07}" type="datetimeFigureOut">
              <a:rPr lang="en-US" smtClean="0"/>
              <a:t>9/16/2020</a:t>
            </a:fld>
            <a:endParaRPr lang="en-US"/>
          </a:p>
        </p:txBody>
      </p:sp>
      <p:sp>
        <p:nvSpPr>
          <p:cNvPr id="6" name="Footer Placeholder 5">
            <a:extLst>
              <a:ext uri="{FF2B5EF4-FFF2-40B4-BE49-F238E27FC236}">
                <a16:creationId xmlns:a16="http://schemas.microsoft.com/office/drawing/2014/main" id="{F335640D-69E2-4121-B0BE-2661655E8B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8C2B48-C00D-4848-8CE6-BF5AA48A46BB}"/>
              </a:ext>
            </a:extLst>
          </p:cNvPr>
          <p:cNvSpPr>
            <a:spLocks noGrp="1"/>
          </p:cNvSpPr>
          <p:nvPr>
            <p:ph type="sldNum" sz="quarter" idx="12"/>
          </p:nvPr>
        </p:nvSpPr>
        <p:spPr/>
        <p:txBody>
          <a:bodyPr/>
          <a:lstStyle/>
          <a:p>
            <a:fld id="{E3221BF2-DC31-491A-A52E-0FE11C4DA95A}" type="slidenum">
              <a:rPr lang="en-US" smtClean="0"/>
              <a:t>‹#›</a:t>
            </a:fld>
            <a:endParaRPr lang="en-US"/>
          </a:p>
        </p:txBody>
      </p:sp>
    </p:spTree>
    <p:extLst>
      <p:ext uri="{BB962C8B-B14F-4D97-AF65-F5344CB8AC3E}">
        <p14:creationId xmlns:p14="http://schemas.microsoft.com/office/powerpoint/2010/main" val="1099667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E3293-3455-442B-A26E-600256E3A5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30D3F9-0A38-43F2-8A60-36438D313D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237E48-81A0-45E3-AF41-137442FC9C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977BD3-E205-4E94-9F3A-DAD8EC1E41F3}"/>
              </a:ext>
            </a:extLst>
          </p:cNvPr>
          <p:cNvSpPr>
            <a:spLocks noGrp="1"/>
          </p:cNvSpPr>
          <p:nvPr>
            <p:ph type="dt" sz="half" idx="10"/>
          </p:nvPr>
        </p:nvSpPr>
        <p:spPr/>
        <p:txBody>
          <a:bodyPr/>
          <a:lstStyle/>
          <a:p>
            <a:fld id="{C4387668-F849-4A35-B9EB-109A1013AF07}" type="datetimeFigureOut">
              <a:rPr lang="en-US" smtClean="0"/>
              <a:t>9/16/2020</a:t>
            </a:fld>
            <a:endParaRPr lang="en-US"/>
          </a:p>
        </p:txBody>
      </p:sp>
      <p:sp>
        <p:nvSpPr>
          <p:cNvPr id="6" name="Footer Placeholder 5">
            <a:extLst>
              <a:ext uri="{FF2B5EF4-FFF2-40B4-BE49-F238E27FC236}">
                <a16:creationId xmlns:a16="http://schemas.microsoft.com/office/drawing/2014/main" id="{09910F19-E3D8-42B9-BD46-9E9DEE7107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D8D2B4-471F-4AA4-A15C-FB5D826C8298}"/>
              </a:ext>
            </a:extLst>
          </p:cNvPr>
          <p:cNvSpPr>
            <a:spLocks noGrp="1"/>
          </p:cNvSpPr>
          <p:nvPr>
            <p:ph type="sldNum" sz="quarter" idx="12"/>
          </p:nvPr>
        </p:nvSpPr>
        <p:spPr/>
        <p:txBody>
          <a:bodyPr/>
          <a:lstStyle/>
          <a:p>
            <a:fld id="{E3221BF2-DC31-491A-A52E-0FE11C4DA95A}" type="slidenum">
              <a:rPr lang="en-US" smtClean="0"/>
              <a:t>‹#›</a:t>
            </a:fld>
            <a:endParaRPr lang="en-US"/>
          </a:p>
        </p:txBody>
      </p:sp>
    </p:spTree>
    <p:extLst>
      <p:ext uri="{BB962C8B-B14F-4D97-AF65-F5344CB8AC3E}">
        <p14:creationId xmlns:p14="http://schemas.microsoft.com/office/powerpoint/2010/main" val="1821798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F4BD12-4E9B-4ED0-A884-503E192460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60C04E-B9CF-4DCD-A930-7F42B4FA13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9DB5AD-4B87-419E-9BAD-732BC0FCC9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387668-F849-4A35-B9EB-109A1013AF07}" type="datetimeFigureOut">
              <a:rPr lang="en-US" smtClean="0"/>
              <a:t>9/16/2020</a:t>
            </a:fld>
            <a:endParaRPr lang="en-US"/>
          </a:p>
        </p:txBody>
      </p:sp>
      <p:sp>
        <p:nvSpPr>
          <p:cNvPr id="5" name="Footer Placeholder 4">
            <a:extLst>
              <a:ext uri="{FF2B5EF4-FFF2-40B4-BE49-F238E27FC236}">
                <a16:creationId xmlns:a16="http://schemas.microsoft.com/office/drawing/2014/main" id="{5E887BCF-A1EF-45BE-9C9B-B9C94C682F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B9C8F2-826E-4F03-9A70-BE5225F7BA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221BF2-DC31-491A-A52E-0FE11C4DA95A}" type="slidenum">
              <a:rPr lang="en-US" smtClean="0"/>
              <a:t>‹#›</a:t>
            </a:fld>
            <a:endParaRPr lang="en-US"/>
          </a:p>
        </p:txBody>
      </p:sp>
    </p:spTree>
    <p:extLst>
      <p:ext uri="{BB962C8B-B14F-4D97-AF65-F5344CB8AC3E}">
        <p14:creationId xmlns:p14="http://schemas.microsoft.com/office/powerpoint/2010/main" val="35784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EE5E7-716F-476A-BF2D-D0E1248076B9}"/>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505740A8-CE7F-42B9-AA1C-08E32590000B}"/>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EBE8488F-B366-4FB2-BFEC-71A654E9D0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8690" y="469520"/>
            <a:ext cx="8894620" cy="5918960"/>
          </a:xfrm>
          <a:prstGeom prst="rect">
            <a:avLst/>
          </a:prstGeom>
        </p:spPr>
      </p:pic>
    </p:spTree>
    <p:extLst>
      <p:ext uri="{BB962C8B-B14F-4D97-AF65-F5344CB8AC3E}">
        <p14:creationId xmlns:p14="http://schemas.microsoft.com/office/powerpoint/2010/main" val="788830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B549-EB8F-4197-B2E9-2E8DE27ED6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C180EA-E5E4-49FC-99A1-5595B0E04CF1}"/>
              </a:ext>
            </a:extLst>
          </p:cNvPr>
          <p:cNvSpPr>
            <a:spLocks noGrp="1"/>
          </p:cNvSpPr>
          <p:nvPr>
            <p:ph idx="1"/>
          </p:nvPr>
        </p:nvSpPr>
        <p:spPr/>
        <p:txBody>
          <a:bodyPr>
            <a:normAutofit fontScale="85000" lnSpcReduction="20000"/>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Revelation 3:14 "And to the angel of the church of the Laodiceans write, 'These things says the Amen, the Faithful and True Witness, the Beginning of the creation of God: 15 "I know your works, that you are neither cold nor hot. I could wish you were cold or hot. 16 "So then, because you are lukewarm, and neither cold nor hot, I will vomit you out of My mouth. 17 "Because you say, 'I am rich, have become wealthy, and have need of nothing' --and do not know that you are wretched, miserable, poor, blind, and naked-- 18 "I counsel you to buy from Me gold refined in the fire, that you may be rich; and white garments, that you may be clothed, that the shame of your nakedness may not be revealed; and anoint your eyes with eye salve, that you may see. 19 "As many as I love, I rebuke and chasten. Therefore be zealous and repent.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6455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359EA-B742-4D63-A08F-94F5932BBAE8}"/>
              </a:ext>
            </a:extLst>
          </p:cNvPr>
          <p:cNvSpPr>
            <a:spLocks noGrp="1"/>
          </p:cNvSpPr>
          <p:nvPr>
            <p:ph type="title"/>
          </p:nvPr>
        </p:nvSpPr>
        <p:spPr/>
        <p:txBody>
          <a:bodyPr>
            <a:normAutofit fontScale="90000"/>
          </a:bodyPr>
          <a:lstStyle/>
          <a:p>
            <a:pPr marL="0" marR="0">
              <a:lnSpc>
                <a:spcPct val="107000"/>
              </a:lnSpc>
              <a:spcBef>
                <a:spcPts val="0"/>
              </a:spcBef>
              <a:spcAft>
                <a:spcPts val="0"/>
              </a:spcAft>
            </a:pPr>
            <a:r>
              <a:rPr lang="en-US" sz="4400" b="1" u="sng" dirty="0">
                <a:effectLst/>
                <a:latin typeface="Arial" panose="020B0604020202020204" pitchFamily="34" charset="0"/>
                <a:ea typeface="Calibri" panose="020F0502020204030204" pitchFamily="34" charset="0"/>
                <a:cs typeface="Times New Roman" panose="02020603050405020304" pitchFamily="18" charset="0"/>
              </a:rPr>
              <a:t>II) A Shift in Priorities for Some </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22FDF61-9D1D-43C6-9AEE-4771D4A64293}"/>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Sometimes our priorities can get skewed, especially during times of prosperity. </a:t>
            </a:r>
          </a:p>
          <a:p>
            <a:pPr marL="0" marR="0">
              <a:lnSpc>
                <a:spcPct val="107000"/>
              </a:lnSpc>
              <a:spcBef>
                <a:spcPts val="0"/>
              </a:spcBef>
              <a:spcAft>
                <a:spcPts val="0"/>
              </a:spcAft>
            </a:pPr>
            <a:r>
              <a:rPr lang="en-US" dirty="0"/>
              <a:t>Nothing about false doctrine, or idolatry, or sexual immorality as was mentioned to the churches of Pergamos and Thyatira.</a:t>
            </a:r>
          </a:p>
          <a:p>
            <a:pPr marL="0" marR="0">
              <a:lnSpc>
                <a:spcPct val="107000"/>
              </a:lnSpc>
              <a:spcBef>
                <a:spcPts val="0"/>
              </a:spcBef>
              <a:spcAft>
                <a:spcPts val="0"/>
              </a:spcAft>
            </a:pPr>
            <a:r>
              <a:rPr lang="en-US" dirty="0"/>
              <a:t>They lacked zeal, </a:t>
            </a:r>
          </a:p>
          <a:p>
            <a:pPr marL="0">
              <a:lnSpc>
                <a:spcPct val="107000"/>
              </a:lnSpc>
              <a:spcBef>
                <a:spcPts val="0"/>
              </a:spcBef>
            </a:pPr>
            <a:r>
              <a:rPr lang="en-US" dirty="0"/>
              <a:t>How many lukewarm Christians are there in the world?</a:t>
            </a:r>
          </a:p>
          <a:p>
            <a:pPr marL="0">
              <a:lnSpc>
                <a:spcPct val="107000"/>
              </a:lnSpc>
              <a:spcBef>
                <a:spcPts val="0"/>
              </a:spcBef>
            </a:pPr>
            <a:r>
              <a:rPr lang="en-US" dirty="0"/>
              <a:t> What about me? </a:t>
            </a:r>
          </a:p>
          <a:p>
            <a:pPr marL="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7776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4FA494-2161-43D9-AB13-1047F906983E}"/>
              </a:ext>
            </a:extLst>
          </p:cNvPr>
          <p:cNvSpPr>
            <a:spLocks noGrp="1"/>
          </p:cNvSpPr>
          <p:nvPr>
            <p:ph idx="1"/>
          </p:nvPr>
        </p:nvSpPr>
        <p:spPr>
          <a:xfrm>
            <a:off x="838200" y="304800"/>
            <a:ext cx="10515600" cy="5872163"/>
          </a:xfrm>
        </p:spPr>
        <p:txBody>
          <a:bodyPr>
            <a:normAutofit fontScale="92500" lnSpcReduction="10000"/>
          </a:bodyPr>
          <a:lstStyle/>
          <a:p>
            <a:pPr marL="0" marR="0">
              <a:lnSpc>
                <a:spcPct val="107000"/>
              </a:lnSpc>
              <a:spcBef>
                <a:spcPts val="0"/>
              </a:spcBef>
              <a:spcAft>
                <a:spcPts val="0"/>
              </a:spcAft>
              <a:tabLst>
                <a:tab pos="5048250" algn="l"/>
              </a:tabLst>
            </a:pPr>
            <a:r>
              <a:rPr lang="en-US" b="1" dirty="0">
                <a:effectLst/>
                <a:latin typeface="Arial" panose="020B0604020202020204" pitchFamily="34" charset="0"/>
                <a:ea typeface="Calibri" panose="020F0502020204030204" pitchFamily="34" charset="0"/>
                <a:cs typeface="Times New Roman" panose="02020603050405020304" pitchFamily="18" charset="0"/>
              </a:rPr>
              <a:t>There a lot of things we learned to live without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5048250" algn="l"/>
              </a:tabLst>
            </a:pPr>
            <a:r>
              <a:rPr lang="en-US" dirty="0">
                <a:effectLst/>
                <a:latin typeface="Arial" panose="020B0604020202020204" pitchFamily="34" charset="0"/>
                <a:ea typeface="Calibri" panose="020F0502020204030204" pitchFamily="34" charset="0"/>
                <a:cs typeface="Times New Roman" panose="02020603050405020304" pitchFamily="18" charset="0"/>
              </a:rPr>
              <a:t>Our children can live without playing every sport and going to every ballgame and so can the parents.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5048250" algn="l"/>
              </a:tabLst>
            </a:pPr>
            <a:r>
              <a:rPr lang="en-US" dirty="0">
                <a:effectLst/>
                <a:latin typeface="Arial" panose="020B0604020202020204" pitchFamily="34" charset="0"/>
                <a:ea typeface="Calibri" panose="020F0502020204030204" pitchFamily="34" charset="0"/>
                <a:cs typeface="Times New Roman" panose="02020603050405020304" pitchFamily="18" charset="0"/>
              </a:rPr>
              <a:t>The shut down gave us more time to be at home, to talk at home, to eat at home, and hopefully to nurture at home.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5048250" algn="l"/>
              </a:tabLst>
            </a:pPr>
            <a:r>
              <a:rPr lang="en-US" b="1" dirty="0">
                <a:effectLst/>
                <a:latin typeface="Arial" panose="020B0604020202020204" pitchFamily="34" charset="0"/>
                <a:ea typeface="Calibri" panose="020F0502020204030204" pitchFamily="34" charset="0"/>
                <a:cs typeface="Times New Roman" panose="02020603050405020304" pitchFamily="18" charset="0"/>
              </a:rPr>
              <a:t>Ephesians 6:4 And you, fathers, do not provoke your children to wrath, </a:t>
            </a:r>
            <a:r>
              <a:rPr lang="en-US" b="1" u="sng" dirty="0">
                <a:effectLst/>
                <a:latin typeface="Arial" panose="020B0604020202020204" pitchFamily="34" charset="0"/>
                <a:ea typeface="Calibri" panose="020F0502020204030204" pitchFamily="34" charset="0"/>
                <a:cs typeface="Times New Roman" panose="02020603050405020304" pitchFamily="18" charset="0"/>
              </a:rPr>
              <a:t>but bring them up in the training and admonition of the Lord</a:t>
            </a:r>
            <a:r>
              <a:rPr lang="en-US" dirty="0">
                <a:effectLst/>
                <a:latin typeface="Arial" panose="020B0604020202020204" pitchFamily="34"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5048250" algn="l"/>
              </a:tabLst>
            </a:pPr>
            <a:r>
              <a:rPr lang="en-US" dirty="0">
                <a:effectLst/>
                <a:latin typeface="Arial" panose="020B0604020202020204" pitchFamily="34" charset="0"/>
                <a:ea typeface="Calibri" panose="020F0502020204030204" pitchFamily="34" charset="0"/>
                <a:cs typeface="Times New Roman" panose="02020603050405020304" pitchFamily="18" charset="0"/>
              </a:rPr>
              <a:t>There is a difference in what we think we need and what we really need.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5048250" algn="l"/>
              </a:tabLst>
            </a:pPr>
            <a:r>
              <a:rPr lang="en-US" b="1" dirty="0">
                <a:effectLst/>
                <a:latin typeface="Arial" panose="020B0604020202020204" pitchFamily="34" charset="0"/>
                <a:ea typeface="Calibri" panose="020F0502020204030204" pitchFamily="34" charset="0"/>
                <a:cs typeface="Times New Roman" panose="02020603050405020304" pitchFamily="18" charset="0"/>
              </a:rPr>
              <a:t>1 Timothy 6:8 And having food and clothing, with these we shall be content.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5048250" algn="l"/>
              </a:tabLst>
            </a:pPr>
            <a:r>
              <a:rPr lang="en-US" dirty="0">
                <a:effectLst/>
                <a:latin typeface="Arial" panose="020B0604020202020204" pitchFamily="34" charset="0"/>
                <a:ea typeface="Calibri" panose="020F0502020204030204" pitchFamily="34" charset="0"/>
                <a:cs typeface="Times New Roman" panose="02020603050405020304" pitchFamily="18" charset="0"/>
              </a:rPr>
              <a:t>Of first importance to you, whether you realize it of not is your soul. If you basic decisions are not based on going to heaven then you are missing the boat.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4829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E9B57-8DCF-43B2-AC3E-33A33FDCB430}"/>
              </a:ext>
            </a:extLst>
          </p:cNvPr>
          <p:cNvSpPr>
            <a:spLocks noGrp="1"/>
          </p:cNvSpPr>
          <p:nvPr>
            <p:ph type="title"/>
          </p:nvPr>
        </p:nvSpPr>
        <p:spPr/>
        <p:txBody>
          <a:bodyPr>
            <a:normAutofit fontScale="90000"/>
          </a:bodyPr>
          <a:lstStyle/>
          <a:p>
            <a:pPr marL="0" marR="0">
              <a:lnSpc>
                <a:spcPct val="107000"/>
              </a:lnSpc>
              <a:spcBef>
                <a:spcPts val="0"/>
              </a:spcBef>
              <a:spcAft>
                <a:spcPts val="0"/>
              </a:spcAft>
              <a:tabLst>
                <a:tab pos="5048250" algn="l"/>
              </a:tabLst>
            </a:pPr>
            <a:r>
              <a:rPr lang="en-US" sz="4400" b="1" u="sng" dirty="0">
                <a:effectLst/>
                <a:latin typeface="Arial" panose="020B0604020202020204" pitchFamily="34" charset="0"/>
                <a:ea typeface="Calibri" panose="020F0502020204030204" pitchFamily="34" charset="0"/>
                <a:cs typeface="Times New Roman" panose="02020603050405020304" pitchFamily="18" charset="0"/>
              </a:rPr>
              <a:t>III) Opportunity for More Bible Study</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C312A2E-E746-435B-97C2-5A0D80F50121}"/>
              </a:ext>
            </a:extLst>
          </p:cNvPr>
          <p:cNvSpPr>
            <a:spLocks noGrp="1"/>
          </p:cNvSpPr>
          <p:nvPr>
            <p:ph idx="1"/>
          </p:nvPr>
        </p:nvSpPr>
        <p:spPr/>
        <p:txBody>
          <a:bodyPr>
            <a:normAutofit lnSpcReduction="10000"/>
          </a:bodyPr>
          <a:lstStyle/>
          <a:p>
            <a:r>
              <a:rPr lang="en-US" sz="2800" b="1" dirty="0">
                <a:effectLst/>
                <a:latin typeface="Arial" panose="020B0604020202020204" pitchFamily="34" charset="0"/>
                <a:ea typeface="Calibri" panose="020F0502020204030204" pitchFamily="34" charset="0"/>
              </a:rPr>
              <a:t>Mediate passages </a:t>
            </a:r>
          </a:p>
          <a:p>
            <a:pPr marL="0" marR="0">
              <a:lnSpc>
                <a:spcPct val="107000"/>
              </a:lnSpc>
              <a:spcBef>
                <a:spcPts val="0"/>
              </a:spcBef>
              <a:spcAft>
                <a:spcPts val="0"/>
              </a:spcAft>
              <a:tabLst>
                <a:tab pos="5048250" algn="l"/>
              </a:tabLst>
            </a:pPr>
            <a:r>
              <a:rPr lang="en-US" sz="2800" b="1" dirty="0">
                <a:effectLst/>
                <a:latin typeface="Arial" panose="020B0604020202020204" pitchFamily="34" charset="0"/>
                <a:ea typeface="Calibri" panose="020F0502020204030204" pitchFamily="34" charset="0"/>
                <a:cs typeface="Times New Roman" panose="02020603050405020304" pitchFamily="18" charset="0"/>
              </a:rPr>
              <a:t>Joshua 1:8 "This Book of the Law shall not depart from your mouth, but you shall meditate in it day and night, that you may observe to do according to all that is written in it. For then you will make your way prosperous, and then you will have good success.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5048250" algn="l"/>
              </a:tabLst>
            </a:pPr>
            <a:r>
              <a:rPr lang="en-US" sz="2800" b="1" dirty="0">
                <a:effectLst/>
                <a:latin typeface="Arial" panose="020B0604020202020204" pitchFamily="34" charset="0"/>
                <a:ea typeface="Calibri" panose="020F0502020204030204" pitchFamily="34" charset="0"/>
                <a:cs typeface="Times New Roman" panose="02020603050405020304" pitchFamily="18" charset="0"/>
              </a:rPr>
              <a:t>Ps 4:4 Be angry, and do not sin. Meditate within your heart on your bed, and be still. Selah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5048250" algn="l"/>
              </a:tabLst>
            </a:pPr>
            <a:r>
              <a:rPr lang="en-US" sz="2800" b="1" dirty="0">
                <a:effectLst/>
                <a:latin typeface="Arial" panose="020B0604020202020204" pitchFamily="34" charset="0"/>
                <a:ea typeface="Calibri" panose="020F0502020204030204" pitchFamily="34" charset="0"/>
                <a:cs typeface="Times New Roman" panose="02020603050405020304" pitchFamily="18" charset="0"/>
              </a:rPr>
              <a:t> Ps 63:6 When I remember You on my bed, I meditate on You in the [night] watches.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5781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ACF41-C9F9-4C37-B3D1-E1EFD70F30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34A8BB-5753-4165-A695-0508D216C98B}"/>
              </a:ext>
            </a:extLst>
          </p:cNvPr>
          <p:cNvSpPr>
            <a:spLocks noGrp="1"/>
          </p:cNvSpPr>
          <p:nvPr>
            <p:ph idx="1"/>
          </p:nvPr>
        </p:nvSpPr>
        <p:spPr/>
        <p:txBody>
          <a:bodyPr>
            <a:normAutofit lnSpcReduction="10000"/>
          </a:bodyPr>
          <a:lstStyle/>
          <a:p>
            <a:r>
              <a:rPr lang="en-US" b="1" dirty="0"/>
              <a:t>Ps 77:6 I call to remembrance my song in the night; I meditate within my heart, And my spirit makes diligent search.</a:t>
            </a:r>
            <a:endParaRPr lang="en-US" dirty="0"/>
          </a:p>
          <a:p>
            <a:r>
              <a:rPr lang="en-US" b="1" dirty="0"/>
              <a:t> Ps 77:12 I will also meditate on all Your work, And talk of Your deeds.</a:t>
            </a:r>
            <a:endParaRPr lang="en-US" dirty="0"/>
          </a:p>
          <a:p>
            <a:r>
              <a:rPr lang="en-US" b="1" dirty="0"/>
              <a:t> Ps 119:15 I will meditate on Your precepts, And contemplate Your ways.</a:t>
            </a:r>
            <a:endParaRPr lang="en-US" dirty="0"/>
          </a:p>
          <a:p>
            <a:r>
              <a:rPr lang="en-US" b="1" dirty="0"/>
              <a:t> Ps 119:27 Make me understand the way of Your precepts; So shall I meditate on Your wondrous works.</a:t>
            </a:r>
            <a:endParaRPr lang="en-US" dirty="0"/>
          </a:p>
          <a:p>
            <a:r>
              <a:rPr lang="en-US" b="1" dirty="0"/>
              <a:t> Ps 119:48 My hands also I will lift up to Your commandments, Which I love, And I will meditate on Your statutes.</a:t>
            </a:r>
            <a:endParaRPr lang="en-US" dirty="0"/>
          </a:p>
          <a:p>
            <a:endParaRPr lang="en-US" dirty="0"/>
          </a:p>
        </p:txBody>
      </p:sp>
    </p:spTree>
    <p:extLst>
      <p:ext uri="{BB962C8B-B14F-4D97-AF65-F5344CB8AC3E}">
        <p14:creationId xmlns:p14="http://schemas.microsoft.com/office/powerpoint/2010/main" val="954239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CB3FE-7195-4BBD-B4EC-CFB831CE92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8B517E-E2BC-491A-AB6C-E788F765DC76}"/>
              </a:ext>
            </a:extLst>
          </p:cNvPr>
          <p:cNvSpPr>
            <a:spLocks noGrp="1"/>
          </p:cNvSpPr>
          <p:nvPr>
            <p:ph idx="1"/>
          </p:nvPr>
        </p:nvSpPr>
        <p:spPr/>
        <p:txBody>
          <a:bodyPr/>
          <a:lstStyle/>
          <a:p>
            <a:r>
              <a:rPr lang="en-US" b="1" dirty="0"/>
              <a:t>Ps 119:78 ¶ Let the proud be ashamed, For they treated me wrongfully with falsehood; [But] I will meditate on Your precepts.</a:t>
            </a:r>
            <a:endParaRPr lang="en-US" dirty="0"/>
          </a:p>
          <a:p>
            <a:r>
              <a:rPr lang="en-US" b="1" dirty="0"/>
              <a:t> Ps 119:148 My eyes are awake through the [night] watches, That I may meditate on Your word.</a:t>
            </a:r>
            <a:endParaRPr lang="en-US" dirty="0"/>
          </a:p>
          <a:p>
            <a:r>
              <a:rPr lang="en-US" b="1" dirty="0"/>
              <a:t> Ps 143:5 I remember the days of old; I meditate on all Your works; I muse on the work of Your hands.</a:t>
            </a:r>
            <a:endParaRPr lang="en-US" dirty="0"/>
          </a:p>
          <a:p>
            <a:r>
              <a:rPr lang="en-US" b="1" dirty="0"/>
              <a:t> Ps 145:5 I will meditate on the glorious splendor of Your majesty, And on Your wondrous works.</a:t>
            </a:r>
            <a:endParaRPr lang="en-US" dirty="0"/>
          </a:p>
          <a:p>
            <a:endParaRPr lang="en-US" dirty="0"/>
          </a:p>
        </p:txBody>
      </p:sp>
    </p:spTree>
    <p:extLst>
      <p:ext uri="{BB962C8B-B14F-4D97-AF65-F5344CB8AC3E}">
        <p14:creationId xmlns:p14="http://schemas.microsoft.com/office/powerpoint/2010/main" val="426857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5ADDC-09DE-440C-9CB3-929032C4AE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3482A8-EA6B-4836-B2F0-AA95F29EDEF1}"/>
              </a:ext>
            </a:extLst>
          </p:cNvPr>
          <p:cNvSpPr>
            <a:spLocks noGrp="1"/>
          </p:cNvSpPr>
          <p:nvPr>
            <p:ph idx="1"/>
          </p:nvPr>
        </p:nvSpPr>
        <p:spPr/>
        <p:txBody>
          <a:bodyPr/>
          <a:lstStyle/>
          <a:p>
            <a:r>
              <a:rPr lang="en-US" b="1" dirty="0"/>
              <a:t>1 Timothy 4:14 Do not neglect the gift that is in you, which was given to you by prophecy with the laying on of the hands of the eldership. 15 Meditate on these things; give yourself entirely to them, that your progress may be evident to all.</a:t>
            </a:r>
            <a:endParaRPr lang="en-US" dirty="0"/>
          </a:p>
          <a:p>
            <a:r>
              <a:rPr lang="en-US" dirty="0"/>
              <a:t>Bible study starts with reading the Bible, requires us to handle it properly. </a:t>
            </a:r>
          </a:p>
          <a:p>
            <a:r>
              <a:rPr lang="en-US" b="1" dirty="0"/>
              <a:t>2 Timothy 2:15 Be diligent to present yourself approved to God, a worker who does not need to be ashamed, rightly dividing the word of truth.</a:t>
            </a:r>
            <a:endParaRPr lang="en-US" dirty="0"/>
          </a:p>
          <a:p>
            <a:endParaRPr lang="en-US" dirty="0"/>
          </a:p>
        </p:txBody>
      </p:sp>
    </p:spTree>
    <p:extLst>
      <p:ext uri="{BB962C8B-B14F-4D97-AF65-F5344CB8AC3E}">
        <p14:creationId xmlns:p14="http://schemas.microsoft.com/office/powerpoint/2010/main" val="56506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64F1D-D2D3-490F-99B0-E0DF60E488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8E6997-AD82-42F3-9F47-686BFD455261}"/>
              </a:ext>
            </a:extLst>
          </p:cNvPr>
          <p:cNvSpPr>
            <a:spLocks noGrp="1"/>
          </p:cNvSpPr>
          <p:nvPr>
            <p:ph idx="1"/>
          </p:nvPr>
        </p:nvSpPr>
        <p:spPr/>
        <p:txBody>
          <a:bodyPr/>
          <a:lstStyle/>
          <a:p>
            <a:r>
              <a:rPr lang="en-US" dirty="0">
                <a:effectLst/>
                <a:latin typeface="Arial" panose="020B0604020202020204" pitchFamily="34" charset="0"/>
                <a:ea typeface="Calibri" panose="020F0502020204030204" pitchFamily="34" charset="0"/>
                <a:cs typeface="Times New Roman" panose="02020603050405020304" pitchFamily="18" charset="0"/>
              </a:rPr>
              <a:t>Requires us to think and mediate on its meaning and application in our lives. </a:t>
            </a:r>
          </a:p>
          <a:p>
            <a:r>
              <a:rPr lang="en-US" dirty="0">
                <a:effectLst/>
                <a:latin typeface="Arial" panose="020B0604020202020204" pitchFamily="34" charset="0"/>
                <a:ea typeface="Calibri" panose="020F0502020204030204" pitchFamily="34" charset="0"/>
                <a:cs typeface="Times New Roman" panose="02020603050405020304" pitchFamily="18" charset="0"/>
              </a:rPr>
              <a:t>What does this mean to me? How can I apply this in my life?</a:t>
            </a:r>
          </a:p>
          <a:p>
            <a:r>
              <a:rPr lang="en-US" dirty="0"/>
              <a:t>Hosea 4:6 My people are destroyed for lack of knowledge. Because you have rejected knowledge, I also will reject you from being priest for Me; Because you have forgotten the law of your God, I also will forget your children.</a:t>
            </a:r>
          </a:p>
          <a:p>
            <a:r>
              <a:rPr lang="en-US" dirty="0">
                <a:effectLst/>
                <a:latin typeface="Arial" panose="020B060402020202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9853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6384C-CBD9-4562-AE47-C108738B12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4E145A-1143-4207-ACAF-30AC50F65512}"/>
              </a:ext>
            </a:extLst>
          </p:cNvPr>
          <p:cNvSpPr>
            <a:spLocks noGrp="1"/>
          </p:cNvSpPr>
          <p:nvPr>
            <p:ph idx="1"/>
          </p:nvPr>
        </p:nvSpPr>
        <p:spPr/>
        <p:txBody>
          <a:bodyPr/>
          <a:lstStyle/>
          <a:p>
            <a:pPr marL="0" marR="0">
              <a:lnSpc>
                <a:spcPct val="107000"/>
              </a:lnSpc>
              <a:spcBef>
                <a:spcPts val="0"/>
              </a:spcBef>
              <a:spcAft>
                <a:spcPts val="0"/>
              </a:spcAft>
              <a:tabLst>
                <a:tab pos="5048250" algn="l"/>
              </a:tabLst>
            </a:pPr>
            <a:r>
              <a:rPr lang="en-US" sz="2800" b="1" dirty="0">
                <a:effectLst/>
                <a:latin typeface="Arial" panose="020B0604020202020204" pitchFamily="34" charset="0"/>
                <a:ea typeface="Calibri" panose="020F0502020204030204" pitchFamily="34" charset="0"/>
                <a:cs typeface="Times New Roman" panose="02020603050405020304" pitchFamily="18" charset="0"/>
              </a:rPr>
              <a:t>Hopefully you and I have found the time and ways to study the Bible more and not less.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Problem of taking the blessing of having God’s word for granted. We have the holy scriptures to make us wise. </a:t>
            </a:r>
          </a:p>
          <a:p>
            <a:r>
              <a:rPr lang="en-US" b="1" dirty="0"/>
              <a:t>Ephesians 3:3 how that by revelation He made known to me the mystery (as I have briefly written already, 4 by which, when you read, you may understand my knowledge in the mystery of Christ),</a:t>
            </a:r>
            <a:endParaRPr lang="en-US" dirty="0"/>
          </a:p>
          <a:p>
            <a:endParaRPr lang="en-US" dirty="0"/>
          </a:p>
        </p:txBody>
      </p:sp>
    </p:spTree>
    <p:extLst>
      <p:ext uri="{BB962C8B-B14F-4D97-AF65-F5344CB8AC3E}">
        <p14:creationId xmlns:p14="http://schemas.microsoft.com/office/powerpoint/2010/main" val="406348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57473-486E-488C-9FE7-D520DE0998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A301CE-AA23-436F-91A9-436D2124A9D2}"/>
              </a:ext>
            </a:extLst>
          </p:cNvPr>
          <p:cNvSpPr>
            <a:spLocks noGrp="1"/>
          </p:cNvSpPr>
          <p:nvPr>
            <p:ph idx="1"/>
          </p:nvPr>
        </p:nvSpPr>
        <p:spPr/>
        <p:txBody>
          <a:bodyPr/>
          <a:lstStyle/>
          <a:p>
            <a:r>
              <a:rPr lang="en-US" dirty="0">
                <a:effectLst/>
                <a:latin typeface="Arial" panose="020B0604020202020204" pitchFamily="34" charset="0"/>
                <a:ea typeface="Calibri" panose="020F0502020204030204" pitchFamily="34" charset="0"/>
                <a:cs typeface="Times New Roman" panose="02020603050405020304" pitchFamily="18" charset="0"/>
              </a:rPr>
              <a:t>What is the biggest hinderance to our study of God’s word? </a:t>
            </a:r>
          </a:p>
          <a:p>
            <a:r>
              <a:rPr lang="en-US" dirty="0">
                <a:effectLst/>
                <a:latin typeface="Arial" panose="020B0604020202020204" pitchFamily="34" charset="0"/>
                <a:ea typeface="Calibri" panose="020F0502020204030204" pitchFamily="34" charset="0"/>
                <a:cs typeface="Times New Roman" panose="02020603050405020304" pitchFamily="18" charset="0"/>
              </a:rPr>
              <a:t>Not lack of Bibles, </a:t>
            </a:r>
          </a:p>
          <a:p>
            <a:r>
              <a:rPr lang="en-US" dirty="0">
                <a:latin typeface="Arial" panose="020B0604020202020204" pitchFamily="34" charset="0"/>
                <a:ea typeface="Calibri" panose="020F0502020204030204" pitchFamily="34" charset="0"/>
                <a:cs typeface="Times New Roman" panose="02020603050405020304" pitchFamily="18" charset="0"/>
              </a:rPr>
              <a:t>N</a:t>
            </a:r>
            <a:r>
              <a:rPr lang="en-US" dirty="0">
                <a:effectLst/>
                <a:latin typeface="Arial" panose="020B0604020202020204" pitchFamily="34" charset="0"/>
                <a:ea typeface="Calibri" panose="020F0502020204030204" pitchFamily="34" charset="0"/>
                <a:cs typeface="Times New Roman" panose="02020603050405020304" pitchFamily="18" charset="0"/>
              </a:rPr>
              <a:t>ot persecution, </a:t>
            </a:r>
          </a:p>
          <a:p>
            <a:r>
              <a:rPr lang="en-US" dirty="0">
                <a:effectLst/>
                <a:latin typeface="Arial" panose="020B0604020202020204" pitchFamily="34" charset="0"/>
                <a:ea typeface="Calibri" panose="020F0502020204030204" pitchFamily="34" charset="0"/>
                <a:cs typeface="Times New Roman" panose="02020603050405020304" pitchFamily="18" charset="0"/>
              </a:rPr>
              <a:t>But our priorities.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7085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E9A3C-AF02-43A9-B157-E7505FCB8F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016790-14EF-474E-BEA4-BFED94FF000A}"/>
              </a:ext>
            </a:extLst>
          </p:cNvPr>
          <p:cNvSpPr>
            <a:spLocks noGrp="1"/>
          </p:cNvSpPr>
          <p:nvPr>
            <p:ph idx="1"/>
          </p:nvPr>
        </p:nvSpPr>
        <p:spPr/>
        <p:txBody>
          <a:bodyPr/>
          <a:lstStyle/>
          <a:p>
            <a:pPr algn="l" fontAlgn="base"/>
            <a:r>
              <a:rPr lang="en-US" b="0" i="0" dirty="0">
                <a:solidFill>
                  <a:srgbClr val="333333"/>
                </a:solidFill>
                <a:effectLst/>
                <a:latin typeface="Open Sans"/>
              </a:rPr>
              <a:t>1. When upon life’s billows you are tempest-tossed,</a:t>
            </a:r>
          </a:p>
          <a:p>
            <a:pPr algn="l" fontAlgn="base"/>
            <a:r>
              <a:rPr lang="en-US" b="0" i="0" dirty="0">
                <a:solidFill>
                  <a:srgbClr val="333333"/>
                </a:solidFill>
                <a:effectLst/>
                <a:latin typeface="Open Sans"/>
              </a:rPr>
              <a:t>When you are discouraged, thinking all is lost,</a:t>
            </a:r>
          </a:p>
          <a:p>
            <a:pPr algn="l" fontAlgn="base"/>
            <a:r>
              <a:rPr lang="en-US" b="0" i="0" dirty="0">
                <a:solidFill>
                  <a:srgbClr val="333333"/>
                </a:solidFill>
                <a:effectLst/>
                <a:latin typeface="Open Sans"/>
              </a:rPr>
              <a:t>Count your many blessings; name them one by one,</a:t>
            </a:r>
          </a:p>
          <a:p>
            <a:pPr algn="l" fontAlgn="base"/>
            <a:r>
              <a:rPr lang="en-US" b="0" i="0" dirty="0">
                <a:solidFill>
                  <a:srgbClr val="333333"/>
                </a:solidFill>
                <a:effectLst/>
                <a:latin typeface="Open Sans"/>
              </a:rPr>
              <a:t>And it will surprise you what the Lord has done.</a:t>
            </a:r>
          </a:p>
          <a:p>
            <a:pPr algn="l" fontAlgn="base"/>
            <a:r>
              <a:rPr lang="en-US" b="0" i="0" dirty="0">
                <a:solidFill>
                  <a:srgbClr val="333333"/>
                </a:solidFill>
                <a:effectLst/>
                <a:latin typeface="Open Sans"/>
              </a:rPr>
              <a:t>2. Are you ever burdened with a load of care?</a:t>
            </a:r>
          </a:p>
          <a:p>
            <a:pPr algn="l" fontAlgn="base"/>
            <a:r>
              <a:rPr lang="en-US" b="0" i="0" dirty="0">
                <a:solidFill>
                  <a:srgbClr val="333333"/>
                </a:solidFill>
                <a:effectLst/>
                <a:latin typeface="Open Sans"/>
              </a:rPr>
              <a:t>Does the cross seem heavy you are called to bear?</a:t>
            </a:r>
          </a:p>
          <a:p>
            <a:pPr algn="l" fontAlgn="base"/>
            <a:r>
              <a:rPr lang="en-US" b="0" i="0" dirty="0">
                <a:solidFill>
                  <a:srgbClr val="333333"/>
                </a:solidFill>
                <a:effectLst/>
                <a:latin typeface="Open Sans"/>
              </a:rPr>
              <a:t>Count your many blessings; </a:t>
            </a:r>
            <a:r>
              <a:rPr lang="en-US" b="0" i="0" dirty="0" err="1">
                <a:solidFill>
                  <a:srgbClr val="333333"/>
                </a:solidFill>
                <a:effectLst/>
                <a:latin typeface="Open Sans"/>
              </a:rPr>
              <a:t>ev’ry</a:t>
            </a:r>
            <a:r>
              <a:rPr lang="en-US" b="0" i="0" dirty="0">
                <a:solidFill>
                  <a:srgbClr val="333333"/>
                </a:solidFill>
                <a:effectLst/>
                <a:latin typeface="Open Sans"/>
              </a:rPr>
              <a:t> doubt will fly,</a:t>
            </a:r>
          </a:p>
          <a:p>
            <a:pPr algn="l" fontAlgn="base"/>
            <a:r>
              <a:rPr lang="en-US" b="0" i="0" dirty="0">
                <a:solidFill>
                  <a:srgbClr val="333333"/>
                </a:solidFill>
                <a:effectLst/>
                <a:latin typeface="Open Sans"/>
              </a:rPr>
              <a:t>And you will be singing as the days go by.</a:t>
            </a:r>
          </a:p>
          <a:p>
            <a:endParaRPr lang="en-US" dirty="0"/>
          </a:p>
        </p:txBody>
      </p:sp>
    </p:spTree>
    <p:extLst>
      <p:ext uri="{BB962C8B-B14F-4D97-AF65-F5344CB8AC3E}">
        <p14:creationId xmlns:p14="http://schemas.microsoft.com/office/powerpoint/2010/main" val="4260639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DB14A-621F-4F62-917B-CC3F5DD154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E74915-7B16-493A-96F0-C226F0C4D94E}"/>
              </a:ext>
            </a:extLst>
          </p:cNvPr>
          <p:cNvSpPr>
            <a:spLocks noGrp="1"/>
          </p:cNvSpPr>
          <p:nvPr>
            <p:ph idx="1"/>
          </p:nvPr>
        </p:nvSpPr>
        <p:spPr/>
        <p:txBody>
          <a:bodyPr/>
          <a:lstStyle/>
          <a:p>
            <a:pPr fontAlgn="base"/>
            <a:r>
              <a:rPr lang="en-US" dirty="0"/>
              <a:t>3. When you look at others with their lands and gold,</a:t>
            </a:r>
          </a:p>
          <a:p>
            <a:pPr fontAlgn="base"/>
            <a:r>
              <a:rPr lang="en-US" dirty="0"/>
              <a:t>Think that Christ has promised you his wealth untold.</a:t>
            </a:r>
          </a:p>
          <a:p>
            <a:pPr fontAlgn="base"/>
            <a:r>
              <a:rPr lang="en-US" dirty="0"/>
              <a:t>Count your many blessings; money cannot buy</a:t>
            </a:r>
          </a:p>
          <a:p>
            <a:pPr fontAlgn="base"/>
            <a:r>
              <a:rPr lang="en-US" dirty="0"/>
              <a:t>Your reward in heaven nor your home on high.</a:t>
            </a:r>
          </a:p>
          <a:p>
            <a:pPr fontAlgn="base"/>
            <a:r>
              <a:rPr lang="en-US" dirty="0"/>
              <a:t>4. So amid the conflict, whether great or small,</a:t>
            </a:r>
          </a:p>
          <a:p>
            <a:pPr fontAlgn="base"/>
            <a:r>
              <a:rPr lang="en-US" dirty="0"/>
              <a:t>Do not be discouraged; God is over all.</a:t>
            </a:r>
          </a:p>
          <a:p>
            <a:pPr fontAlgn="base"/>
            <a:r>
              <a:rPr lang="en-US" dirty="0"/>
              <a:t>Count your many blessings; angels will attend,</a:t>
            </a:r>
          </a:p>
          <a:p>
            <a:pPr fontAlgn="base"/>
            <a:r>
              <a:rPr lang="en-US" dirty="0"/>
              <a:t>Help and comfort give you to your journey’s end.</a:t>
            </a:r>
          </a:p>
          <a:p>
            <a:pPr fontAlgn="base"/>
            <a:endParaRPr lang="en-US" dirty="0"/>
          </a:p>
          <a:p>
            <a:endParaRPr lang="en-US" dirty="0"/>
          </a:p>
        </p:txBody>
      </p:sp>
    </p:spTree>
    <p:extLst>
      <p:ext uri="{BB962C8B-B14F-4D97-AF65-F5344CB8AC3E}">
        <p14:creationId xmlns:p14="http://schemas.microsoft.com/office/powerpoint/2010/main" val="195752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6F17A-8F75-454B-A22A-5E0B6A05D2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20C0D1-F06F-40B3-9798-D1D4C8854BA8}"/>
              </a:ext>
            </a:extLst>
          </p:cNvPr>
          <p:cNvSpPr>
            <a:spLocks noGrp="1"/>
          </p:cNvSpPr>
          <p:nvPr>
            <p:ph idx="1"/>
          </p:nvPr>
        </p:nvSpPr>
        <p:spPr/>
        <p:txBody>
          <a:bodyPr/>
          <a:lstStyle/>
          <a:p>
            <a:pPr fontAlgn="base"/>
            <a:r>
              <a:rPr lang="en-US" dirty="0"/>
              <a:t>Count your blessings;</a:t>
            </a:r>
          </a:p>
          <a:p>
            <a:pPr fontAlgn="base"/>
            <a:r>
              <a:rPr lang="en-US" dirty="0"/>
              <a:t>Name them one by one.</a:t>
            </a:r>
          </a:p>
          <a:p>
            <a:pPr fontAlgn="base"/>
            <a:r>
              <a:rPr lang="en-US" dirty="0"/>
              <a:t>Count your blessings;</a:t>
            </a:r>
          </a:p>
          <a:p>
            <a:pPr fontAlgn="base"/>
            <a:r>
              <a:rPr lang="en-US" dirty="0"/>
              <a:t>See what God hath done.</a:t>
            </a:r>
          </a:p>
          <a:p>
            <a:pPr fontAlgn="base"/>
            <a:r>
              <a:rPr lang="en-US" dirty="0"/>
              <a:t>Count your blessings;</a:t>
            </a:r>
          </a:p>
          <a:p>
            <a:pPr fontAlgn="base"/>
            <a:r>
              <a:rPr lang="en-US" dirty="0"/>
              <a:t>Name them one by one.</a:t>
            </a:r>
          </a:p>
          <a:p>
            <a:pPr fontAlgn="base"/>
            <a:r>
              <a:rPr lang="en-US" dirty="0"/>
              <a:t>Count your many blessings;</a:t>
            </a:r>
          </a:p>
          <a:p>
            <a:pPr fontAlgn="base"/>
            <a:r>
              <a:rPr lang="en-US" dirty="0"/>
              <a:t>See what God hath done.</a:t>
            </a:r>
          </a:p>
          <a:p>
            <a:endParaRPr lang="en-US" dirty="0"/>
          </a:p>
        </p:txBody>
      </p:sp>
    </p:spTree>
    <p:extLst>
      <p:ext uri="{BB962C8B-B14F-4D97-AF65-F5344CB8AC3E}">
        <p14:creationId xmlns:p14="http://schemas.microsoft.com/office/powerpoint/2010/main" val="1578665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74A9D-33A4-4D3A-97E6-8415830EADF3}"/>
              </a:ext>
            </a:extLst>
          </p:cNvPr>
          <p:cNvSpPr>
            <a:spLocks noGrp="1"/>
          </p:cNvSpPr>
          <p:nvPr>
            <p:ph type="title"/>
          </p:nvPr>
        </p:nvSpPr>
        <p:spPr/>
        <p:txBody>
          <a:bodyPr>
            <a:normAutofit fontScale="90000"/>
          </a:bodyPr>
          <a:lstStyle/>
          <a:p>
            <a:pPr marL="0" marR="0">
              <a:lnSpc>
                <a:spcPct val="107000"/>
              </a:lnSpc>
              <a:spcBef>
                <a:spcPts val="0"/>
              </a:spcBef>
              <a:spcAft>
                <a:spcPts val="0"/>
              </a:spcAft>
            </a:pPr>
            <a:r>
              <a:rPr lang="en-US" sz="4400" b="1" u="sng" dirty="0">
                <a:effectLst/>
                <a:latin typeface="Arial" panose="020B0604020202020204" pitchFamily="34" charset="0"/>
                <a:ea typeface="Calibri" panose="020F0502020204030204" pitchFamily="34" charset="0"/>
                <a:cs typeface="Times New Roman" panose="02020603050405020304" pitchFamily="18" charset="0"/>
              </a:rPr>
              <a:t>I) Realize the Blessings We May Have Taken for Granted</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785429F-BE46-4193-9718-B2D88916678F}"/>
              </a:ext>
            </a:extLst>
          </p:cNvPr>
          <p:cNvSpPr>
            <a:spLocks noGrp="1"/>
          </p:cNvSpPr>
          <p:nvPr>
            <p:ph idx="1"/>
          </p:nvPr>
        </p:nvSpPr>
        <p:spPr>
          <a:xfrm>
            <a:off x="935182" y="1368425"/>
            <a:ext cx="10515600" cy="4351338"/>
          </a:xfrm>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Often mentioned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292DC54C-1333-48AF-B2A4-44672962E504}"/>
              </a:ext>
            </a:extLst>
          </p:cNvPr>
          <p:cNvPicPr>
            <a:picLocks noChangeAspect="1"/>
          </p:cNvPicPr>
          <p:nvPr/>
        </p:nvPicPr>
        <p:blipFill>
          <a:blip r:embed="rId2"/>
          <a:stretch>
            <a:fillRect/>
          </a:stretch>
        </p:blipFill>
        <p:spPr>
          <a:xfrm>
            <a:off x="6573549" y="1368425"/>
            <a:ext cx="3877230" cy="2580120"/>
          </a:xfrm>
          <a:prstGeom prst="rect">
            <a:avLst/>
          </a:prstGeom>
        </p:spPr>
      </p:pic>
      <p:pic>
        <p:nvPicPr>
          <p:cNvPr id="5" name="Picture 4">
            <a:extLst>
              <a:ext uri="{FF2B5EF4-FFF2-40B4-BE49-F238E27FC236}">
                <a16:creationId xmlns:a16="http://schemas.microsoft.com/office/drawing/2014/main" id="{30516173-B6B9-454F-9828-24AE7C4C884F}"/>
              </a:ext>
            </a:extLst>
          </p:cNvPr>
          <p:cNvPicPr>
            <a:picLocks noChangeAspect="1"/>
          </p:cNvPicPr>
          <p:nvPr/>
        </p:nvPicPr>
        <p:blipFill>
          <a:blip r:embed="rId3"/>
          <a:stretch>
            <a:fillRect/>
          </a:stretch>
        </p:blipFill>
        <p:spPr>
          <a:xfrm>
            <a:off x="1134817" y="2903682"/>
            <a:ext cx="5438732" cy="3045690"/>
          </a:xfrm>
          <a:prstGeom prst="rect">
            <a:avLst/>
          </a:prstGeom>
        </p:spPr>
      </p:pic>
      <p:pic>
        <p:nvPicPr>
          <p:cNvPr id="6" name="Picture 5">
            <a:extLst>
              <a:ext uri="{FF2B5EF4-FFF2-40B4-BE49-F238E27FC236}">
                <a16:creationId xmlns:a16="http://schemas.microsoft.com/office/drawing/2014/main" id="{A78BDCC5-0E76-4AC5-9DA2-CAC0F54CEDB0}"/>
              </a:ext>
            </a:extLst>
          </p:cNvPr>
          <p:cNvPicPr>
            <a:picLocks noChangeAspect="1"/>
          </p:cNvPicPr>
          <p:nvPr/>
        </p:nvPicPr>
        <p:blipFill>
          <a:blip r:embed="rId4"/>
          <a:stretch>
            <a:fillRect/>
          </a:stretch>
        </p:blipFill>
        <p:spPr>
          <a:xfrm>
            <a:off x="5354349" y="3042371"/>
            <a:ext cx="4752092" cy="3162301"/>
          </a:xfrm>
          <a:prstGeom prst="rect">
            <a:avLst/>
          </a:prstGeom>
        </p:spPr>
      </p:pic>
      <p:pic>
        <p:nvPicPr>
          <p:cNvPr id="1032" name="Picture 8" descr="50 Things You Should Never Do at the Doctor's Office | Eat This Not That">
            <a:extLst>
              <a:ext uri="{FF2B5EF4-FFF2-40B4-BE49-F238E27FC236}">
                <a16:creationId xmlns:a16="http://schemas.microsoft.com/office/drawing/2014/main" id="{671F9387-2681-449B-959D-771DE93735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4047" y="2557463"/>
            <a:ext cx="4121641" cy="2742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508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7488-3B22-4BE6-832A-EFE2706547D3}"/>
              </a:ext>
            </a:extLst>
          </p:cNvPr>
          <p:cNvSpPr>
            <a:spLocks noGrp="1"/>
          </p:cNvSpPr>
          <p:nvPr>
            <p:ph type="title"/>
          </p:nvPr>
        </p:nvSpPr>
        <p:spPr/>
        <p:txBody>
          <a:bodyPr/>
          <a:lstStyle/>
          <a:p>
            <a:r>
              <a:rPr lang="en-US" dirty="0"/>
              <a:t>COVID Baby...</a:t>
            </a:r>
            <a:br>
              <a:rPr lang="en-US" dirty="0"/>
            </a:br>
            <a:endParaRPr lang="en-US" dirty="0"/>
          </a:p>
        </p:txBody>
      </p:sp>
      <p:sp>
        <p:nvSpPr>
          <p:cNvPr id="3" name="Content Placeholder 2">
            <a:extLst>
              <a:ext uri="{FF2B5EF4-FFF2-40B4-BE49-F238E27FC236}">
                <a16:creationId xmlns:a16="http://schemas.microsoft.com/office/drawing/2014/main" id="{190B5D22-8E8B-4556-9791-B57212D1426D}"/>
              </a:ext>
            </a:extLst>
          </p:cNvPr>
          <p:cNvSpPr>
            <a:spLocks noGrp="1"/>
          </p:cNvSpPr>
          <p:nvPr>
            <p:ph idx="1"/>
          </p:nvPr>
        </p:nvSpPr>
        <p:spPr/>
        <p:txBody>
          <a:bodyPr>
            <a:normAutofit fontScale="85000" lnSpcReduction="20000"/>
          </a:bodyPr>
          <a:lstStyle/>
          <a:p>
            <a:r>
              <a:rPr lang="en-US" dirty="0"/>
              <a:t>It started with your family will have to wait in the waiting room</a:t>
            </a:r>
          </a:p>
          <a:p>
            <a:r>
              <a:rPr lang="en-US" dirty="0"/>
              <a:t>Then they said absolutely no visitors</a:t>
            </a:r>
          </a:p>
          <a:p>
            <a:r>
              <a:rPr lang="en-US" dirty="0"/>
              <a:t>No hospital introductions </a:t>
            </a:r>
          </a:p>
          <a:p>
            <a:r>
              <a:rPr lang="en-US" dirty="0"/>
              <a:t>Meeting through a window</a:t>
            </a:r>
          </a:p>
          <a:p>
            <a:r>
              <a:rPr lang="en-US" dirty="0"/>
              <a:t>Moments missed</a:t>
            </a:r>
          </a:p>
          <a:p>
            <a:r>
              <a:rPr lang="en-US" dirty="0"/>
              <a:t>Memories put on pause </a:t>
            </a:r>
          </a:p>
          <a:p>
            <a:r>
              <a:rPr lang="en-US" dirty="0"/>
              <a:t>No baby showers </a:t>
            </a:r>
          </a:p>
          <a:p>
            <a:r>
              <a:rPr lang="en-US" dirty="0"/>
              <a:t>No social gatherings</a:t>
            </a:r>
          </a:p>
          <a:p>
            <a:r>
              <a:rPr lang="en-US" dirty="0"/>
              <a:t>No in person celebrating </a:t>
            </a:r>
          </a:p>
          <a:p>
            <a:r>
              <a:rPr lang="en-US" dirty="0"/>
              <a:t>No hug from my mom when I’m feeling overwhelmed and scared at 39 weeks pregnant</a:t>
            </a:r>
          </a:p>
          <a:p>
            <a:endParaRPr lang="en-US" dirty="0"/>
          </a:p>
        </p:txBody>
      </p:sp>
    </p:spTree>
    <p:extLst>
      <p:ext uri="{BB962C8B-B14F-4D97-AF65-F5344CB8AC3E}">
        <p14:creationId xmlns:p14="http://schemas.microsoft.com/office/powerpoint/2010/main" val="200843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CD307-5ABA-4F5D-87BA-67EB0B30C97D}"/>
              </a:ext>
            </a:extLst>
          </p:cNvPr>
          <p:cNvSpPr>
            <a:spLocks noGrp="1"/>
          </p:cNvSpPr>
          <p:nvPr>
            <p:ph type="title"/>
          </p:nvPr>
        </p:nvSpPr>
        <p:spPr/>
        <p:txBody>
          <a:bodyPr>
            <a:normAutofit fontScale="90000"/>
          </a:bodyPr>
          <a:lstStyle/>
          <a:p>
            <a:r>
              <a:rPr lang="en-US" b="1" u="sng" dirty="0"/>
              <a:t>I) Realize the Blessings We May Have Taken for Granted</a:t>
            </a:r>
            <a:br>
              <a:rPr lang="en-US" dirty="0"/>
            </a:br>
            <a:endParaRPr lang="en-US" dirty="0"/>
          </a:p>
        </p:txBody>
      </p:sp>
      <p:sp>
        <p:nvSpPr>
          <p:cNvPr id="3" name="Content Placeholder 2">
            <a:extLst>
              <a:ext uri="{FF2B5EF4-FFF2-40B4-BE49-F238E27FC236}">
                <a16:creationId xmlns:a16="http://schemas.microsoft.com/office/drawing/2014/main" id="{947D5495-D086-4A8A-A80E-CBE56B8287D9}"/>
              </a:ext>
            </a:extLst>
          </p:cNvPr>
          <p:cNvSpPr>
            <a:spLocks noGrp="1"/>
          </p:cNvSpPr>
          <p:nvPr>
            <p:ph idx="1"/>
          </p:nvPr>
        </p:nvSpPr>
        <p:spPr/>
        <p:txBody>
          <a:bodyPr/>
          <a:lstStyle/>
          <a:p>
            <a:r>
              <a:rPr lang="en-US" dirty="0"/>
              <a:t>It would truly be hard if not impossible to list all of our blessings. </a:t>
            </a:r>
          </a:p>
          <a:p>
            <a:r>
              <a:rPr lang="en-US" b="1" dirty="0"/>
              <a:t>Acts 14:17 "Nevertheless He did not leave Himself without witness, in that He did good, gave us rain from heaven and fruitful seasons, filling our hearts with food and gladness.“</a:t>
            </a:r>
          </a:p>
          <a:p>
            <a:r>
              <a:rPr lang="en-US" dirty="0"/>
              <a:t>Our health and the health of love ones. </a:t>
            </a:r>
          </a:p>
          <a:p>
            <a:r>
              <a:rPr lang="en-US" dirty="0"/>
              <a:t>The blessing of being able to help others or receive help in times of need. </a:t>
            </a:r>
          </a:p>
          <a:p>
            <a:endParaRPr lang="en-US" dirty="0"/>
          </a:p>
          <a:p>
            <a:endParaRPr lang="en-US" dirty="0"/>
          </a:p>
        </p:txBody>
      </p:sp>
    </p:spTree>
    <p:extLst>
      <p:ext uri="{BB962C8B-B14F-4D97-AF65-F5344CB8AC3E}">
        <p14:creationId xmlns:p14="http://schemas.microsoft.com/office/powerpoint/2010/main" val="87376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C2D44-3CD0-45CC-95EB-D0F5259230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AD4EA8-5CB3-4560-A024-92A3935C0665}"/>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Acts 20:35 "I have shown you in every way, by laboring like this, that you must support the weak. And remember the words of the Lord Jesus, that He said, 'It is more blessed to give than to receive.'"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Our spiritual family, being able to assemble together. </a:t>
            </a:r>
          </a:p>
          <a:p>
            <a:r>
              <a:rPr lang="en-US" b="1" dirty="0"/>
              <a:t>Ephesians 1:3 Blessed be the God and Father of our Lord Jesus Christ, who has blessed us with every spiritual blessing in the heavenly places in Christ,</a:t>
            </a:r>
            <a:endParaRPr lang="en-US" dirty="0"/>
          </a:p>
          <a:p>
            <a:endParaRPr lang="en-US" dirty="0"/>
          </a:p>
        </p:txBody>
      </p:sp>
    </p:spTree>
    <p:extLst>
      <p:ext uri="{BB962C8B-B14F-4D97-AF65-F5344CB8AC3E}">
        <p14:creationId xmlns:p14="http://schemas.microsoft.com/office/powerpoint/2010/main" val="416760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359EA-B742-4D63-A08F-94F5932BBAE8}"/>
              </a:ext>
            </a:extLst>
          </p:cNvPr>
          <p:cNvSpPr>
            <a:spLocks noGrp="1"/>
          </p:cNvSpPr>
          <p:nvPr>
            <p:ph type="title"/>
          </p:nvPr>
        </p:nvSpPr>
        <p:spPr/>
        <p:txBody>
          <a:bodyPr>
            <a:normAutofit fontScale="90000"/>
          </a:bodyPr>
          <a:lstStyle/>
          <a:p>
            <a:pPr marL="0" marR="0">
              <a:lnSpc>
                <a:spcPct val="107000"/>
              </a:lnSpc>
              <a:spcBef>
                <a:spcPts val="0"/>
              </a:spcBef>
              <a:spcAft>
                <a:spcPts val="0"/>
              </a:spcAft>
            </a:pPr>
            <a:r>
              <a:rPr lang="en-US" sz="4400" b="1" u="sng" dirty="0">
                <a:effectLst/>
                <a:latin typeface="Arial" panose="020B0604020202020204" pitchFamily="34" charset="0"/>
                <a:ea typeface="Calibri" panose="020F0502020204030204" pitchFamily="34" charset="0"/>
                <a:cs typeface="Times New Roman" panose="02020603050405020304" pitchFamily="18" charset="0"/>
              </a:rPr>
              <a:t>II) A Shift in Priorities for Some </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22FDF61-9D1D-43C6-9AEE-4771D4A64293}"/>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Sometimes our priorities can get skewed, especially during times of prosperity.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2092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1480</Words>
  <Application>Microsoft Office PowerPoint</Application>
  <PresentationFormat>Widescreen</PresentationFormat>
  <Paragraphs>89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I) Realize the Blessings We May Have Taken for Granted </vt:lpstr>
      <vt:lpstr>COVID Baby... </vt:lpstr>
      <vt:lpstr>I) Realize the Blessings We May Have Taken for Granted </vt:lpstr>
      <vt:lpstr>PowerPoint Presentation</vt:lpstr>
      <vt:lpstr>II) A Shift in Priorities for Some  </vt:lpstr>
      <vt:lpstr>PowerPoint Presentation</vt:lpstr>
      <vt:lpstr>II) A Shift in Priorities for Some  </vt:lpstr>
      <vt:lpstr>PowerPoint Presentation</vt:lpstr>
      <vt:lpstr>III) Opportunity for More Bible Study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Tucker</dc:creator>
  <cp:lastModifiedBy>Dennis Tucker</cp:lastModifiedBy>
  <cp:revision>3</cp:revision>
  <dcterms:created xsi:type="dcterms:W3CDTF">2020-09-16T19:08:34Z</dcterms:created>
  <dcterms:modified xsi:type="dcterms:W3CDTF">2020-09-16T19:35:05Z</dcterms:modified>
</cp:coreProperties>
</file>