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5" autoAdjust="0"/>
    <p:restoredTop sz="94636" autoAdjust="0"/>
  </p:normalViewPr>
  <p:slideViewPr>
    <p:cSldViewPr>
      <p:cViewPr varScale="1">
        <p:scale>
          <a:sx n="98" d="100"/>
          <a:sy n="98" d="100"/>
        </p:scale>
        <p:origin x="-612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24B17-F6F2-4205-890B-DC2E18626C2E}" type="datetimeFigureOut">
              <a:rPr lang="en-US" smtClean="0"/>
              <a:t>5/4/2014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CB85D-1435-4C62-8B88-836A96C002B6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24B17-F6F2-4205-890B-DC2E18626C2E}" type="datetimeFigureOut">
              <a:rPr lang="en-US" smtClean="0"/>
              <a:t>5/4/2014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CB85D-1435-4C62-8B88-836A96C002B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24B17-F6F2-4205-890B-DC2E18626C2E}" type="datetimeFigureOut">
              <a:rPr lang="en-US" smtClean="0"/>
              <a:t>5/4/2014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CB85D-1435-4C62-8B88-836A96C002B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24B17-F6F2-4205-890B-DC2E18626C2E}" type="datetimeFigureOut">
              <a:rPr lang="en-US" smtClean="0"/>
              <a:t>5/4/2014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CB85D-1435-4C62-8B88-836A96C002B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24B17-F6F2-4205-890B-DC2E18626C2E}" type="datetimeFigureOut">
              <a:rPr lang="en-US" smtClean="0"/>
              <a:t>5/4/2014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CB85D-1435-4C62-8B88-836A96C002B6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24B17-F6F2-4205-890B-DC2E18626C2E}" type="datetimeFigureOut">
              <a:rPr lang="en-US" smtClean="0"/>
              <a:t>5/4/2014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CB85D-1435-4C62-8B88-836A96C002B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24B17-F6F2-4205-890B-DC2E18626C2E}" type="datetimeFigureOut">
              <a:rPr lang="en-US" smtClean="0"/>
              <a:t>5/4/2014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CB85D-1435-4C62-8B88-836A96C002B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24B17-F6F2-4205-890B-DC2E18626C2E}" type="datetimeFigureOut">
              <a:rPr lang="en-US" smtClean="0"/>
              <a:t>5/4/2014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38CB85D-1435-4C62-8B88-836A96C002B6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24B17-F6F2-4205-890B-DC2E18626C2E}" type="datetimeFigureOut">
              <a:rPr lang="en-US" smtClean="0"/>
              <a:t>5/4/2014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CB85D-1435-4C62-8B88-836A96C002B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24B17-F6F2-4205-890B-DC2E18626C2E}" type="datetimeFigureOut">
              <a:rPr lang="en-US" smtClean="0"/>
              <a:t>5/4/2014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338CB85D-1435-4C62-8B88-836A96C002B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F1A24B17-F6F2-4205-890B-DC2E18626C2E}" type="datetimeFigureOut">
              <a:rPr lang="en-US" smtClean="0"/>
              <a:t>5/4/2014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CB85D-1435-4C62-8B88-836A96C002B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F1A24B17-F6F2-4205-890B-DC2E18626C2E}" type="datetimeFigureOut">
              <a:rPr lang="en-US" smtClean="0"/>
              <a:t>5/4/2014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338CB85D-1435-4C62-8B88-836A96C002B6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9144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David’s Critic, Skeptic, and Naysayer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 descr="critic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114800" y="3429000"/>
            <a:ext cx="4286250" cy="304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b="1" dirty="0" smtClean="0"/>
              <a:t>Naysayer</a:t>
            </a:r>
          </a:p>
          <a:p>
            <a:pPr lvl="0"/>
            <a:r>
              <a:rPr lang="en-US" b="1" dirty="0" smtClean="0"/>
              <a:t>Critic</a:t>
            </a:r>
          </a:p>
          <a:p>
            <a:pPr lvl="0"/>
            <a:r>
              <a:rPr lang="en-US" b="1" dirty="0" smtClean="0"/>
              <a:t>Skeptic</a:t>
            </a:r>
          </a:p>
        </p:txBody>
      </p:sp>
      <p:pic>
        <p:nvPicPr>
          <p:cNvPr id="4" name="Picture 3" descr="naysaye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00400" y="2362200"/>
            <a:ext cx="2857500" cy="2057400"/>
          </a:xfrm>
          <a:prstGeom prst="rect">
            <a:avLst/>
          </a:prstGeom>
        </p:spPr>
      </p:pic>
      <p:pic>
        <p:nvPicPr>
          <p:cNvPr id="5" name="Picture 4" descr="critic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419600" y="2971800"/>
            <a:ext cx="4572000" cy="3448050"/>
          </a:xfrm>
          <a:prstGeom prst="rect">
            <a:avLst/>
          </a:prstGeom>
        </p:spPr>
      </p:pic>
      <p:pic>
        <p:nvPicPr>
          <p:cNvPr id="6" name="Picture 5" descr="skeptic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990600" y="4191000"/>
            <a:ext cx="2838450" cy="19335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Details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b="1" dirty="0" smtClean="0"/>
              <a:t>Battle arrangement</a:t>
            </a:r>
          </a:p>
          <a:p>
            <a:pPr lvl="0"/>
            <a:r>
              <a:rPr lang="en-US" b="1" dirty="0" smtClean="0"/>
              <a:t>The challenge</a:t>
            </a:r>
          </a:p>
          <a:p>
            <a:pPr lvl="0"/>
            <a:r>
              <a:rPr lang="en-US" b="1" dirty="0" smtClean="0"/>
              <a:t>The lack of response</a:t>
            </a:r>
          </a:p>
          <a:p>
            <a:pPr lvl="0"/>
            <a:r>
              <a:rPr lang="en-US" b="1" dirty="0" smtClean="0"/>
              <a:t>David’s response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David’s Naysayers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3200" b="1" dirty="0" err="1" smtClean="0"/>
              <a:t>Eliab’s</a:t>
            </a:r>
            <a:r>
              <a:rPr lang="en-US" sz="3200" b="1" dirty="0" smtClean="0"/>
              <a:t> criticism</a:t>
            </a:r>
          </a:p>
          <a:p>
            <a:pPr lvl="0"/>
            <a:r>
              <a:rPr lang="en-US" sz="3200" b="1" dirty="0" smtClean="0"/>
              <a:t>Saul’s skepticism</a:t>
            </a:r>
          </a:p>
          <a:p>
            <a:pPr lvl="0"/>
            <a:r>
              <a:rPr lang="en-US" sz="3200" b="1" dirty="0" smtClean="0"/>
              <a:t>Goliath’s naysayer</a:t>
            </a:r>
            <a:br>
              <a:rPr lang="en-US" sz="3200" b="1" dirty="0" smtClean="0"/>
            </a:br>
            <a:endParaRPr lang="en-US" sz="3200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z="3200" b="1" dirty="0" smtClean="0"/>
              <a:t>David’s response to </a:t>
            </a:r>
            <a:r>
              <a:rPr lang="en-US" sz="3200" b="1" dirty="0" err="1" smtClean="0"/>
              <a:t>Eliab</a:t>
            </a:r>
            <a:endParaRPr lang="en-US" sz="3200" b="1" dirty="0" smtClean="0"/>
          </a:p>
          <a:p>
            <a:r>
              <a:rPr lang="en-US" sz="3200" b="1" dirty="0" smtClean="0"/>
              <a:t>To Saul</a:t>
            </a:r>
          </a:p>
          <a:p>
            <a:r>
              <a:rPr lang="en-US" sz="3200" b="1" dirty="0" smtClean="0"/>
              <a:t>To Goliath</a:t>
            </a:r>
            <a:endParaRPr lang="en-US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Lessons And Application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b="1" dirty="0" smtClean="0"/>
              <a:t>If you dare,</a:t>
            </a:r>
            <a:r>
              <a:rPr lang="en-US" b="1" baseline="0" dirty="0" smtClean="0"/>
              <a:t> you will have naysayers, critics, and skeptics</a:t>
            </a:r>
          </a:p>
          <a:p>
            <a:r>
              <a:rPr lang="en-US" b="1" baseline="0" dirty="0" smtClean="0"/>
              <a:t>Often the biggest will be your brethren</a:t>
            </a:r>
          </a:p>
          <a:p>
            <a:r>
              <a:rPr lang="en-US" b="1" baseline="0" dirty="0" smtClean="0"/>
              <a:t>We need to make sure we encourage one another</a:t>
            </a:r>
          </a:p>
          <a:p>
            <a:r>
              <a:rPr lang="en-US" b="1" baseline="0" dirty="0" smtClean="0"/>
              <a:t>The best answer is </a:t>
            </a:r>
          </a:p>
          <a:p>
            <a:pPr lvl="1"/>
            <a:r>
              <a:rPr lang="en-US" b="1" baseline="0" dirty="0" smtClean="0"/>
              <a:t>Rely on God</a:t>
            </a:r>
          </a:p>
          <a:p>
            <a:pPr lvl="1"/>
            <a:r>
              <a:rPr lang="en-US" b="1" baseline="0" dirty="0" smtClean="0"/>
              <a:t>Do what you can</a:t>
            </a:r>
          </a:p>
          <a:p>
            <a:pPr lvl="1"/>
            <a:r>
              <a:rPr lang="en-US" b="1" baseline="0" dirty="0" smtClean="0"/>
              <a:t>Have faith to move mountains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theme/theme1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30</TotalTime>
  <Words>85</Words>
  <Application>Microsoft Office PowerPoint</Application>
  <PresentationFormat>On-screen Show (4:3)</PresentationFormat>
  <Paragraphs>24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Technic</vt:lpstr>
      <vt:lpstr>David’s Critic, Skeptic, and Naysayer</vt:lpstr>
      <vt:lpstr>PowerPoint Presentation</vt:lpstr>
      <vt:lpstr>Details</vt:lpstr>
      <vt:lpstr>David’s Naysayers</vt:lpstr>
      <vt:lpstr>Lessons And Application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David’s Critics</dc:title>
  <dc:creator>Lilac Road cofC</dc:creator>
  <cp:lastModifiedBy>Dennis Tucker</cp:lastModifiedBy>
  <cp:revision>4</cp:revision>
  <dcterms:created xsi:type="dcterms:W3CDTF">2014-04-30T19:17:48Z</dcterms:created>
  <dcterms:modified xsi:type="dcterms:W3CDTF">2014-05-04T12:16:49Z</dcterms:modified>
</cp:coreProperties>
</file>