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E9001-D77F-4550-9B08-11960F5B46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E5BC20-91BA-43BB-B2D1-9738DB2B95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F5F8D5-5818-41F7-85AD-96D9669667A2}"/>
              </a:ext>
            </a:extLst>
          </p:cNvPr>
          <p:cNvSpPr>
            <a:spLocks noGrp="1"/>
          </p:cNvSpPr>
          <p:nvPr>
            <p:ph type="dt" sz="half" idx="10"/>
          </p:nvPr>
        </p:nvSpPr>
        <p:spPr/>
        <p:txBody>
          <a:bodyPr/>
          <a:lstStyle/>
          <a:p>
            <a:fld id="{2B53214A-8D4B-4033-BAE0-7EEF2B105033}" type="datetimeFigureOut">
              <a:rPr lang="en-US" smtClean="0"/>
              <a:t>10/4/2020</a:t>
            </a:fld>
            <a:endParaRPr lang="en-US"/>
          </a:p>
        </p:txBody>
      </p:sp>
      <p:sp>
        <p:nvSpPr>
          <p:cNvPr id="5" name="Footer Placeholder 4">
            <a:extLst>
              <a:ext uri="{FF2B5EF4-FFF2-40B4-BE49-F238E27FC236}">
                <a16:creationId xmlns:a16="http://schemas.microsoft.com/office/drawing/2014/main" id="{5AFD6F2B-D071-4EB2-AC68-4D3A7F8320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8245D8-21D5-45CE-9E93-49AEDFC86E62}"/>
              </a:ext>
            </a:extLst>
          </p:cNvPr>
          <p:cNvSpPr>
            <a:spLocks noGrp="1"/>
          </p:cNvSpPr>
          <p:nvPr>
            <p:ph type="sldNum" sz="quarter" idx="12"/>
          </p:nvPr>
        </p:nvSpPr>
        <p:spPr/>
        <p:txBody>
          <a:bodyPr/>
          <a:lstStyle/>
          <a:p>
            <a:fld id="{4B78E3EF-751A-4140-9E89-B236A84E0F5E}" type="slidenum">
              <a:rPr lang="en-US" smtClean="0"/>
              <a:t>‹#›</a:t>
            </a:fld>
            <a:endParaRPr lang="en-US"/>
          </a:p>
        </p:txBody>
      </p:sp>
    </p:spTree>
    <p:extLst>
      <p:ext uri="{BB962C8B-B14F-4D97-AF65-F5344CB8AC3E}">
        <p14:creationId xmlns:p14="http://schemas.microsoft.com/office/powerpoint/2010/main" val="4225791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A9294-6134-45F0-AB11-46517D6064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0A5199-9F06-44D7-BCAA-2ED6836D65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DBB6DA-BB15-4370-8D05-33E752E4BB25}"/>
              </a:ext>
            </a:extLst>
          </p:cNvPr>
          <p:cNvSpPr>
            <a:spLocks noGrp="1"/>
          </p:cNvSpPr>
          <p:nvPr>
            <p:ph type="dt" sz="half" idx="10"/>
          </p:nvPr>
        </p:nvSpPr>
        <p:spPr/>
        <p:txBody>
          <a:bodyPr/>
          <a:lstStyle/>
          <a:p>
            <a:fld id="{2B53214A-8D4B-4033-BAE0-7EEF2B105033}" type="datetimeFigureOut">
              <a:rPr lang="en-US" smtClean="0"/>
              <a:t>10/4/2020</a:t>
            </a:fld>
            <a:endParaRPr lang="en-US"/>
          </a:p>
        </p:txBody>
      </p:sp>
      <p:sp>
        <p:nvSpPr>
          <p:cNvPr id="5" name="Footer Placeholder 4">
            <a:extLst>
              <a:ext uri="{FF2B5EF4-FFF2-40B4-BE49-F238E27FC236}">
                <a16:creationId xmlns:a16="http://schemas.microsoft.com/office/drawing/2014/main" id="{AECAE026-E7F4-47C7-89D2-0ED6710072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E16A5-5D23-49F2-B270-AC951C7F4906}"/>
              </a:ext>
            </a:extLst>
          </p:cNvPr>
          <p:cNvSpPr>
            <a:spLocks noGrp="1"/>
          </p:cNvSpPr>
          <p:nvPr>
            <p:ph type="sldNum" sz="quarter" idx="12"/>
          </p:nvPr>
        </p:nvSpPr>
        <p:spPr/>
        <p:txBody>
          <a:bodyPr/>
          <a:lstStyle/>
          <a:p>
            <a:fld id="{4B78E3EF-751A-4140-9E89-B236A84E0F5E}" type="slidenum">
              <a:rPr lang="en-US" smtClean="0"/>
              <a:t>‹#›</a:t>
            </a:fld>
            <a:endParaRPr lang="en-US"/>
          </a:p>
        </p:txBody>
      </p:sp>
    </p:spTree>
    <p:extLst>
      <p:ext uri="{BB962C8B-B14F-4D97-AF65-F5344CB8AC3E}">
        <p14:creationId xmlns:p14="http://schemas.microsoft.com/office/powerpoint/2010/main" val="1166178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AC1079-82B4-419F-833D-46A9AE51B5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41BF69-0A11-42B2-A676-393130C3BB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B7D2B9-529F-4935-A958-F3785CDEE4A8}"/>
              </a:ext>
            </a:extLst>
          </p:cNvPr>
          <p:cNvSpPr>
            <a:spLocks noGrp="1"/>
          </p:cNvSpPr>
          <p:nvPr>
            <p:ph type="dt" sz="half" idx="10"/>
          </p:nvPr>
        </p:nvSpPr>
        <p:spPr/>
        <p:txBody>
          <a:bodyPr/>
          <a:lstStyle/>
          <a:p>
            <a:fld id="{2B53214A-8D4B-4033-BAE0-7EEF2B105033}" type="datetimeFigureOut">
              <a:rPr lang="en-US" smtClean="0"/>
              <a:t>10/4/2020</a:t>
            </a:fld>
            <a:endParaRPr lang="en-US"/>
          </a:p>
        </p:txBody>
      </p:sp>
      <p:sp>
        <p:nvSpPr>
          <p:cNvPr id="5" name="Footer Placeholder 4">
            <a:extLst>
              <a:ext uri="{FF2B5EF4-FFF2-40B4-BE49-F238E27FC236}">
                <a16:creationId xmlns:a16="http://schemas.microsoft.com/office/drawing/2014/main" id="{F5EA0AA1-1D65-4C1D-A44A-34DB3B4730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2277CC-4C8C-4A87-81A8-6B0766917745}"/>
              </a:ext>
            </a:extLst>
          </p:cNvPr>
          <p:cNvSpPr>
            <a:spLocks noGrp="1"/>
          </p:cNvSpPr>
          <p:nvPr>
            <p:ph type="sldNum" sz="quarter" idx="12"/>
          </p:nvPr>
        </p:nvSpPr>
        <p:spPr/>
        <p:txBody>
          <a:bodyPr/>
          <a:lstStyle/>
          <a:p>
            <a:fld id="{4B78E3EF-751A-4140-9E89-B236A84E0F5E}" type="slidenum">
              <a:rPr lang="en-US" smtClean="0"/>
              <a:t>‹#›</a:t>
            </a:fld>
            <a:endParaRPr lang="en-US"/>
          </a:p>
        </p:txBody>
      </p:sp>
    </p:spTree>
    <p:extLst>
      <p:ext uri="{BB962C8B-B14F-4D97-AF65-F5344CB8AC3E}">
        <p14:creationId xmlns:p14="http://schemas.microsoft.com/office/powerpoint/2010/main" val="3238748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BC6B3-79E9-4CAF-B1AA-099208DB48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7AE4BC-F52F-44D8-B6A6-C8ABF9FF04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2A362-0F9A-4987-9EF5-CA614971602E}"/>
              </a:ext>
            </a:extLst>
          </p:cNvPr>
          <p:cNvSpPr>
            <a:spLocks noGrp="1"/>
          </p:cNvSpPr>
          <p:nvPr>
            <p:ph type="dt" sz="half" idx="10"/>
          </p:nvPr>
        </p:nvSpPr>
        <p:spPr/>
        <p:txBody>
          <a:bodyPr/>
          <a:lstStyle/>
          <a:p>
            <a:fld id="{2B53214A-8D4B-4033-BAE0-7EEF2B105033}" type="datetimeFigureOut">
              <a:rPr lang="en-US" smtClean="0"/>
              <a:t>10/4/2020</a:t>
            </a:fld>
            <a:endParaRPr lang="en-US"/>
          </a:p>
        </p:txBody>
      </p:sp>
      <p:sp>
        <p:nvSpPr>
          <p:cNvPr id="5" name="Footer Placeholder 4">
            <a:extLst>
              <a:ext uri="{FF2B5EF4-FFF2-40B4-BE49-F238E27FC236}">
                <a16:creationId xmlns:a16="http://schemas.microsoft.com/office/drawing/2014/main" id="{CF72B560-F5B0-46E5-BD87-78CBCEC4C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2B33D-53C6-45A2-BC34-FE8F5DB61362}"/>
              </a:ext>
            </a:extLst>
          </p:cNvPr>
          <p:cNvSpPr>
            <a:spLocks noGrp="1"/>
          </p:cNvSpPr>
          <p:nvPr>
            <p:ph type="sldNum" sz="quarter" idx="12"/>
          </p:nvPr>
        </p:nvSpPr>
        <p:spPr/>
        <p:txBody>
          <a:bodyPr/>
          <a:lstStyle/>
          <a:p>
            <a:fld id="{4B78E3EF-751A-4140-9E89-B236A84E0F5E}" type="slidenum">
              <a:rPr lang="en-US" smtClean="0"/>
              <a:t>‹#›</a:t>
            </a:fld>
            <a:endParaRPr lang="en-US"/>
          </a:p>
        </p:txBody>
      </p:sp>
    </p:spTree>
    <p:extLst>
      <p:ext uri="{BB962C8B-B14F-4D97-AF65-F5344CB8AC3E}">
        <p14:creationId xmlns:p14="http://schemas.microsoft.com/office/powerpoint/2010/main" val="3938276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6CC7-B0FC-4412-9BA7-77F1498EDB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E6B814-E8CD-41B7-B18A-A5B40C1305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FD67F5-F015-42CD-B5E8-9B641C47184F}"/>
              </a:ext>
            </a:extLst>
          </p:cNvPr>
          <p:cNvSpPr>
            <a:spLocks noGrp="1"/>
          </p:cNvSpPr>
          <p:nvPr>
            <p:ph type="dt" sz="half" idx="10"/>
          </p:nvPr>
        </p:nvSpPr>
        <p:spPr/>
        <p:txBody>
          <a:bodyPr/>
          <a:lstStyle/>
          <a:p>
            <a:fld id="{2B53214A-8D4B-4033-BAE0-7EEF2B105033}" type="datetimeFigureOut">
              <a:rPr lang="en-US" smtClean="0"/>
              <a:t>10/4/2020</a:t>
            </a:fld>
            <a:endParaRPr lang="en-US"/>
          </a:p>
        </p:txBody>
      </p:sp>
      <p:sp>
        <p:nvSpPr>
          <p:cNvPr id="5" name="Footer Placeholder 4">
            <a:extLst>
              <a:ext uri="{FF2B5EF4-FFF2-40B4-BE49-F238E27FC236}">
                <a16:creationId xmlns:a16="http://schemas.microsoft.com/office/drawing/2014/main" id="{B100F6E0-C9D2-4900-A9F7-22E049FE0F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80A9D0-E799-4BD0-9E80-C0E8FEC7D1AA}"/>
              </a:ext>
            </a:extLst>
          </p:cNvPr>
          <p:cNvSpPr>
            <a:spLocks noGrp="1"/>
          </p:cNvSpPr>
          <p:nvPr>
            <p:ph type="sldNum" sz="quarter" idx="12"/>
          </p:nvPr>
        </p:nvSpPr>
        <p:spPr/>
        <p:txBody>
          <a:bodyPr/>
          <a:lstStyle/>
          <a:p>
            <a:fld id="{4B78E3EF-751A-4140-9E89-B236A84E0F5E}" type="slidenum">
              <a:rPr lang="en-US" smtClean="0"/>
              <a:t>‹#›</a:t>
            </a:fld>
            <a:endParaRPr lang="en-US"/>
          </a:p>
        </p:txBody>
      </p:sp>
    </p:spTree>
    <p:extLst>
      <p:ext uri="{BB962C8B-B14F-4D97-AF65-F5344CB8AC3E}">
        <p14:creationId xmlns:p14="http://schemas.microsoft.com/office/powerpoint/2010/main" val="950834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FDFDD-C14D-44AC-8B9D-E538B1AC82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4B0370-8511-4192-AC4C-E1944118A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A2640B-5101-4F77-A50A-666D24E975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49754B-7990-495B-AB21-4D0C9619BBE1}"/>
              </a:ext>
            </a:extLst>
          </p:cNvPr>
          <p:cNvSpPr>
            <a:spLocks noGrp="1"/>
          </p:cNvSpPr>
          <p:nvPr>
            <p:ph type="dt" sz="half" idx="10"/>
          </p:nvPr>
        </p:nvSpPr>
        <p:spPr/>
        <p:txBody>
          <a:bodyPr/>
          <a:lstStyle/>
          <a:p>
            <a:fld id="{2B53214A-8D4B-4033-BAE0-7EEF2B105033}" type="datetimeFigureOut">
              <a:rPr lang="en-US" smtClean="0"/>
              <a:t>10/4/2020</a:t>
            </a:fld>
            <a:endParaRPr lang="en-US"/>
          </a:p>
        </p:txBody>
      </p:sp>
      <p:sp>
        <p:nvSpPr>
          <p:cNvPr id="6" name="Footer Placeholder 5">
            <a:extLst>
              <a:ext uri="{FF2B5EF4-FFF2-40B4-BE49-F238E27FC236}">
                <a16:creationId xmlns:a16="http://schemas.microsoft.com/office/drawing/2014/main" id="{DB4BE0B4-9783-4F87-9EF3-07D6492093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DC3C90-403C-4120-BE5F-4410866F363D}"/>
              </a:ext>
            </a:extLst>
          </p:cNvPr>
          <p:cNvSpPr>
            <a:spLocks noGrp="1"/>
          </p:cNvSpPr>
          <p:nvPr>
            <p:ph type="sldNum" sz="quarter" idx="12"/>
          </p:nvPr>
        </p:nvSpPr>
        <p:spPr/>
        <p:txBody>
          <a:bodyPr/>
          <a:lstStyle/>
          <a:p>
            <a:fld id="{4B78E3EF-751A-4140-9E89-B236A84E0F5E}" type="slidenum">
              <a:rPr lang="en-US" smtClean="0"/>
              <a:t>‹#›</a:t>
            </a:fld>
            <a:endParaRPr lang="en-US"/>
          </a:p>
        </p:txBody>
      </p:sp>
    </p:spTree>
    <p:extLst>
      <p:ext uri="{BB962C8B-B14F-4D97-AF65-F5344CB8AC3E}">
        <p14:creationId xmlns:p14="http://schemas.microsoft.com/office/powerpoint/2010/main" val="1354472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29EB3-B69E-46AD-A6A5-1D2FB48D02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F7DED8-AF71-4FE5-AD21-CC0FCAF723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6FB6FA-5A55-4DC9-9B0A-FDEEA948FA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2A2A2E-A6BE-4E57-A2A6-320F1474A8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F8247E-E3F9-4160-94BB-9A40172C5D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0375E3-69E7-4EC0-B5EF-761ABC7CDE8E}"/>
              </a:ext>
            </a:extLst>
          </p:cNvPr>
          <p:cNvSpPr>
            <a:spLocks noGrp="1"/>
          </p:cNvSpPr>
          <p:nvPr>
            <p:ph type="dt" sz="half" idx="10"/>
          </p:nvPr>
        </p:nvSpPr>
        <p:spPr/>
        <p:txBody>
          <a:bodyPr/>
          <a:lstStyle/>
          <a:p>
            <a:fld id="{2B53214A-8D4B-4033-BAE0-7EEF2B105033}" type="datetimeFigureOut">
              <a:rPr lang="en-US" smtClean="0"/>
              <a:t>10/4/2020</a:t>
            </a:fld>
            <a:endParaRPr lang="en-US"/>
          </a:p>
        </p:txBody>
      </p:sp>
      <p:sp>
        <p:nvSpPr>
          <p:cNvPr id="8" name="Footer Placeholder 7">
            <a:extLst>
              <a:ext uri="{FF2B5EF4-FFF2-40B4-BE49-F238E27FC236}">
                <a16:creationId xmlns:a16="http://schemas.microsoft.com/office/drawing/2014/main" id="{DC459F50-AD22-4F7E-8775-70DD8999FC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A9C5CB-69F4-447A-9082-F68481226FB3}"/>
              </a:ext>
            </a:extLst>
          </p:cNvPr>
          <p:cNvSpPr>
            <a:spLocks noGrp="1"/>
          </p:cNvSpPr>
          <p:nvPr>
            <p:ph type="sldNum" sz="quarter" idx="12"/>
          </p:nvPr>
        </p:nvSpPr>
        <p:spPr/>
        <p:txBody>
          <a:bodyPr/>
          <a:lstStyle/>
          <a:p>
            <a:fld id="{4B78E3EF-751A-4140-9E89-B236A84E0F5E}" type="slidenum">
              <a:rPr lang="en-US" smtClean="0"/>
              <a:t>‹#›</a:t>
            </a:fld>
            <a:endParaRPr lang="en-US"/>
          </a:p>
        </p:txBody>
      </p:sp>
    </p:spTree>
    <p:extLst>
      <p:ext uri="{BB962C8B-B14F-4D97-AF65-F5344CB8AC3E}">
        <p14:creationId xmlns:p14="http://schemas.microsoft.com/office/powerpoint/2010/main" val="218973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D462B-4774-4968-B46C-048644E44A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C0115E-88E0-4631-9798-0732550300D9}"/>
              </a:ext>
            </a:extLst>
          </p:cNvPr>
          <p:cNvSpPr>
            <a:spLocks noGrp="1"/>
          </p:cNvSpPr>
          <p:nvPr>
            <p:ph type="dt" sz="half" idx="10"/>
          </p:nvPr>
        </p:nvSpPr>
        <p:spPr/>
        <p:txBody>
          <a:bodyPr/>
          <a:lstStyle/>
          <a:p>
            <a:fld id="{2B53214A-8D4B-4033-BAE0-7EEF2B105033}" type="datetimeFigureOut">
              <a:rPr lang="en-US" smtClean="0"/>
              <a:t>10/4/2020</a:t>
            </a:fld>
            <a:endParaRPr lang="en-US"/>
          </a:p>
        </p:txBody>
      </p:sp>
      <p:sp>
        <p:nvSpPr>
          <p:cNvPr id="4" name="Footer Placeholder 3">
            <a:extLst>
              <a:ext uri="{FF2B5EF4-FFF2-40B4-BE49-F238E27FC236}">
                <a16:creationId xmlns:a16="http://schemas.microsoft.com/office/drawing/2014/main" id="{3597B59A-F103-45E8-A6D2-DC84715523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DC5D44-0B2E-4155-8055-51229AE31586}"/>
              </a:ext>
            </a:extLst>
          </p:cNvPr>
          <p:cNvSpPr>
            <a:spLocks noGrp="1"/>
          </p:cNvSpPr>
          <p:nvPr>
            <p:ph type="sldNum" sz="quarter" idx="12"/>
          </p:nvPr>
        </p:nvSpPr>
        <p:spPr/>
        <p:txBody>
          <a:bodyPr/>
          <a:lstStyle/>
          <a:p>
            <a:fld id="{4B78E3EF-751A-4140-9E89-B236A84E0F5E}" type="slidenum">
              <a:rPr lang="en-US" smtClean="0"/>
              <a:t>‹#›</a:t>
            </a:fld>
            <a:endParaRPr lang="en-US"/>
          </a:p>
        </p:txBody>
      </p:sp>
    </p:spTree>
    <p:extLst>
      <p:ext uri="{BB962C8B-B14F-4D97-AF65-F5344CB8AC3E}">
        <p14:creationId xmlns:p14="http://schemas.microsoft.com/office/powerpoint/2010/main" val="1008887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DD40C5-453B-4A4F-9DA6-954218422C40}"/>
              </a:ext>
            </a:extLst>
          </p:cNvPr>
          <p:cNvSpPr>
            <a:spLocks noGrp="1"/>
          </p:cNvSpPr>
          <p:nvPr>
            <p:ph type="dt" sz="half" idx="10"/>
          </p:nvPr>
        </p:nvSpPr>
        <p:spPr/>
        <p:txBody>
          <a:bodyPr/>
          <a:lstStyle/>
          <a:p>
            <a:fld id="{2B53214A-8D4B-4033-BAE0-7EEF2B105033}" type="datetimeFigureOut">
              <a:rPr lang="en-US" smtClean="0"/>
              <a:t>10/4/2020</a:t>
            </a:fld>
            <a:endParaRPr lang="en-US"/>
          </a:p>
        </p:txBody>
      </p:sp>
      <p:sp>
        <p:nvSpPr>
          <p:cNvPr id="3" name="Footer Placeholder 2">
            <a:extLst>
              <a:ext uri="{FF2B5EF4-FFF2-40B4-BE49-F238E27FC236}">
                <a16:creationId xmlns:a16="http://schemas.microsoft.com/office/drawing/2014/main" id="{E63380AD-38A6-4F16-B964-D02D4DE078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475C26-980A-4336-AFB3-857A7A93FF47}"/>
              </a:ext>
            </a:extLst>
          </p:cNvPr>
          <p:cNvSpPr>
            <a:spLocks noGrp="1"/>
          </p:cNvSpPr>
          <p:nvPr>
            <p:ph type="sldNum" sz="quarter" idx="12"/>
          </p:nvPr>
        </p:nvSpPr>
        <p:spPr/>
        <p:txBody>
          <a:bodyPr/>
          <a:lstStyle/>
          <a:p>
            <a:fld id="{4B78E3EF-751A-4140-9E89-B236A84E0F5E}" type="slidenum">
              <a:rPr lang="en-US" smtClean="0"/>
              <a:t>‹#›</a:t>
            </a:fld>
            <a:endParaRPr lang="en-US"/>
          </a:p>
        </p:txBody>
      </p:sp>
    </p:spTree>
    <p:extLst>
      <p:ext uri="{BB962C8B-B14F-4D97-AF65-F5344CB8AC3E}">
        <p14:creationId xmlns:p14="http://schemas.microsoft.com/office/powerpoint/2010/main" val="3661944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5062-053E-4E31-AE0F-1458DBF546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7D82F3-C123-4F24-9374-A744362E04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A68BE5-435C-4316-AFF6-5946B4B71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2CA5EB-59C0-455A-BE08-799C3C558C3F}"/>
              </a:ext>
            </a:extLst>
          </p:cNvPr>
          <p:cNvSpPr>
            <a:spLocks noGrp="1"/>
          </p:cNvSpPr>
          <p:nvPr>
            <p:ph type="dt" sz="half" idx="10"/>
          </p:nvPr>
        </p:nvSpPr>
        <p:spPr/>
        <p:txBody>
          <a:bodyPr/>
          <a:lstStyle/>
          <a:p>
            <a:fld id="{2B53214A-8D4B-4033-BAE0-7EEF2B105033}" type="datetimeFigureOut">
              <a:rPr lang="en-US" smtClean="0"/>
              <a:t>10/4/2020</a:t>
            </a:fld>
            <a:endParaRPr lang="en-US"/>
          </a:p>
        </p:txBody>
      </p:sp>
      <p:sp>
        <p:nvSpPr>
          <p:cNvPr id="6" name="Footer Placeholder 5">
            <a:extLst>
              <a:ext uri="{FF2B5EF4-FFF2-40B4-BE49-F238E27FC236}">
                <a16:creationId xmlns:a16="http://schemas.microsoft.com/office/drawing/2014/main" id="{6D674D6B-6739-4125-9FE3-CC62BC4F76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2DFDF8-AC85-49A8-BD34-2EFAFD2AB1A9}"/>
              </a:ext>
            </a:extLst>
          </p:cNvPr>
          <p:cNvSpPr>
            <a:spLocks noGrp="1"/>
          </p:cNvSpPr>
          <p:nvPr>
            <p:ph type="sldNum" sz="quarter" idx="12"/>
          </p:nvPr>
        </p:nvSpPr>
        <p:spPr/>
        <p:txBody>
          <a:bodyPr/>
          <a:lstStyle/>
          <a:p>
            <a:fld id="{4B78E3EF-751A-4140-9E89-B236A84E0F5E}" type="slidenum">
              <a:rPr lang="en-US" smtClean="0"/>
              <a:t>‹#›</a:t>
            </a:fld>
            <a:endParaRPr lang="en-US"/>
          </a:p>
        </p:txBody>
      </p:sp>
    </p:spTree>
    <p:extLst>
      <p:ext uri="{BB962C8B-B14F-4D97-AF65-F5344CB8AC3E}">
        <p14:creationId xmlns:p14="http://schemas.microsoft.com/office/powerpoint/2010/main" val="380327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8A1F8-BDF7-4A23-A15B-C58C783B6A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C8D589-EAE3-4525-B4BB-3A8E438D24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240B70-50B6-42E5-815F-CD64B6AA4C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984896-3EA4-4434-857F-0C29D26AD01B}"/>
              </a:ext>
            </a:extLst>
          </p:cNvPr>
          <p:cNvSpPr>
            <a:spLocks noGrp="1"/>
          </p:cNvSpPr>
          <p:nvPr>
            <p:ph type="dt" sz="half" idx="10"/>
          </p:nvPr>
        </p:nvSpPr>
        <p:spPr/>
        <p:txBody>
          <a:bodyPr/>
          <a:lstStyle/>
          <a:p>
            <a:fld id="{2B53214A-8D4B-4033-BAE0-7EEF2B105033}" type="datetimeFigureOut">
              <a:rPr lang="en-US" smtClean="0"/>
              <a:t>10/4/2020</a:t>
            </a:fld>
            <a:endParaRPr lang="en-US"/>
          </a:p>
        </p:txBody>
      </p:sp>
      <p:sp>
        <p:nvSpPr>
          <p:cNvPr id="6" name="Footer Placeholder 5">
            <a:extLst>
              <a:ext uri="{FF2B5EF4-FFF2-40B4-BE49-F238E27FC236}">
                <a16:creationId xmlns:a16="http://schemas.microsoft.com/office/drawing/2014/main" id="{0FE4525B-CCCF-46CA-B448-F64D624AB8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17B9-1CF7-4B37-B401-3697663F47AC}"/>
              </a:ext>
            </a:extLst>
          </p:cNvPr>
          <p:cNvSpPr>
            <a:spLocks noGrp="1"/>
          </p:cNvSpPr>
          <p:nvPr>
            <p:ph type="sldNum" sz="quarter" idx="12"/>
          </p:nvPr>
        </p:nvSpPr>
        <p:spPr/>
        <p:txBody>
          <a:bodyPr/>
          <a:lstStyle/>
          <a:p>
            <a:fld id="{4B78E3EF-751A-4140-9E89-B236A84E0F5E}" type="slidenum">
              <a:rPr lang="en-US" smtClean="0"/>
              <a:t>‹#›</a:t>
            </a:fld>
            <a:endParaRPr lang="en-US"/>
          </a:p>
        </p:txBody>
      </p:sp>
    </p:spTree>
    <p:extLst>
      <p:ext uri="{BB962C8B-B14F-4D97-AF65-F5344CB8AC3E}">
        <p14:creationId xmlns:p14="http://schemas.microsoft.com/office/powerpoint/2010/main" val="1439121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E39367-CDCD-455D-8A86-D1540F7284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950502-5D3F-42C6-9045-6D2D5FE377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7A99C5-8F22-4090-966D-FA96C6819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3214A-8D4B-4033-BAE0-7EEF2B105033}" type="datetimeFigureOut">
              <a:rPr lang="en-US" smtClean="0"/>
              <a:t>10/4/2020</a:t>
            </a:fld>
            <a:endParaRPr lang="en-US"/>
          </a:p>
        </p:txBody>
      </p:sp>
      <p:sp>
        <p:nvSpPr>
          <p:cNvPr id="5" name="Footer Placeholder 4">
            <a:extLst>
              <a:ext uri="{FF2B5EF4-FFF2-40B4-BE49-F238E27FC236}">
                <a16:creationId xmlns:a16="http://schemas.microsoft.com/office/drawing/2014/main" id="{6FC5C06B-D4EA-4F7D-810F-3A6CB81CCE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437D3A-B81B-4E94-9946-71928B3D18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8E3EF-751A-4140-9E89-B236A84E0F5E}" type="slidenum">
              <a:rPr lang="en-US" smtClean="0"/>
              <a:t>‹#›</a:t>
            </a:fld>
            <a:endParaRPr lang="en-US"/>
          </a:p>
        </p:txBody>
      </p:sp>
    </p:spTree>
    <p:extLst>
      <p:ext uri="{BB962C8B-B14F-4D97-AF65-F5344CB8AC3E}">
        <p14:creationId xmlns:p14="http://schemas.microsoft.com/office/powerpoint/2010/main" val="217034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27CF6-EDC2-42E6-89F5-EDC10365794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F9E5685-E931-4D66-AA08-4DE85C5D6B02}"/>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EDDE507D-B326-43B8-93CE-43CFCF24E5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0871" y="703942"/>
            <a:ext cx="9610258" cy="5450116"/>
          </a:xfrm>
          <a:prstGeom prst="rect">
            <a:avLst/>
          </a:prstGeom>
        </p:spPr>
      </p:pic>
    </p:spTree>
    <p:extLst>
      <p:ext uri="{BB962C8B-B14F-4D97-AF65-F5344CB8AC3E}">
        <p14:creationId xmlns:p14="http://schemas.microsoft.com/office/powerpoint/2010/main" val="590919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363E3-1422-4BD0-A03C-B72C74C6AD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4D9739-3045-43B3-A1A1-4ACE58D913B3}"/>
              </a:ext>
            </a:extLst>
          </p:cNvPr>
          <p:cNvSpPr>
            <a:spLocks noGrp="1"/>
          </p:cNvSpPr>
          <p:nvPr>
            <p:ph idx="1"/>
          </p:nvPr>
        </p:nvSpPr>
        <p:spPr/>
        <p:txBody>
          <a:bodyPr/>
          <a:lstStyle/>
          <a:p>
            <a:r>
              <a:rPr lang="en-US" dirty="0"/>
              <a:t>1 Corinthians 8:4 Therefore concerning the eating of things offered to idols, we know that an idol is nothing in the world, and that there is no other God but one.</a:t>
            </a:r>
          </a:p>
          <a:p>
            <a:r>
              <a:rPr lang="en-US" dirty="0"/>
              <a:t>Ephesians 4:4 There is one body and one Spirit, just as you were called in one hope of your calling; 5 one Lord, one faith, one baptism; 6 one God and Father of all, who is above all, and through all, and in you all.</a:t>
            </a:r>
          </a:p>
          <a:p>
            <a:r>
              <a:rPr lang="en-US" dirty="0"/>
              <a:t>God has His own will and we are accountable to Him .</a:t>
            </a:r>
          </a:p>
          <a:p>
            <a:r>
              <a:rPr lang="en-US" dirty="0"/>
              <a:t>John 4:24 "God is Spirit, and those who worship Him must worship in spirit and truth."</a:t>
            </a:r>
          </a:p>
          <a:p>
            <a:endParaRPr lang="en-US" dirty="0"/>
          </a:p>
        </p:txBody>
      </p:sp>
    </p:spTree>
    <p:extLst>
      <p:ext uri="{BB962C8B-B14F-4D97-AF65-F5344CB8AC3E}">
        <p14:creationId xmlns:p14="http://schemas.microsoft.com/office/powerpoint/2010/main" val="114612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BA289-1356-4CD2-9FAA-EDD444E820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D052EE-9468-4A3C-B9B9-D812D5224FE3}"/>
              </a:ext>
            </a:extLst>
          </p:cNvPr>
          <p:cNvSpPr>
            <a:spLocks noGrp="1"/>
          </p:cNvSpPr>
          <p:nvPr>
            <p:ph idx="1"/>
          </p:nvPr>
        </p:nvSpPr>
        <p:spPr/>
        <p:txBody>
          <a:bodyPr/>
          <a:lstStyle/>
          <a:p>
            <a:r>
              <a:rPr lang="en-US" dirty="0"/>
              <a:t>We can only approach God on His terms. </a:t>
            </a:r>
          </a:p>
          <a:p>
            <a:r>
              <a:rPr lang="en-US" dirty="0"/>
              <a:t>Eight times the following phrase is found in Leviticus </a:t>
            </a:r>
          </a:p>
          <a:p>
            <a:r>
              <a:rPr lang="en-US" dirty="0"/>
              <a:t>Leviticus 19:2 "Speak to all the congregation of the children of Israel, and say to them: 'You shall be holy, for I the LORD your God am holy.</a:t>
            </a:r>
          </a:p>
          <a:p>
            <a:r>
              <a:rPr lang="en-US" dirty="0"/>
              <a:t>1 Peter 1:14 as obedient children, not conforming yourselves to the former lusts, as in your ignorance; 15 but as He who called you is holy, you also be holy in all your conduct, 16 because it is written, "Be holy, for I am holy."</a:t>
            </a:r>
          </a:p>
          <a:p>
            <a:r>
              <a:rPr lang="en-US" dirty="0"/>
              <a:t>Only those who are purified, sanctified can come before God. </a:t>
            </a:r>
          </a:p>
          <a:p>
            <a:endParaRPr lang="en-US" dirty="0"/>
          </a:p>
        </p:txBody>
      </p:sp>
    </p:spTree>
    <p:extLst>
      <p:ext uri="{BB962C8B-B14F-4D97-AF65-F5344CB8AC3E}">
        <p14:creationId xmlns:p14="http://schemas.microsoft.com/office/powerpoint/2010/main" val="94041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1D06A-E937-4C6A-9519-1B8870034312}"/>
              </a:ext>
            </a:extLst>
          </p:cNvPr>
          <p:cNvSpPr>
            <a:spLocks noGrp="1"/>
          </p:cNvSpPr>
          <p:nvPr>
            <p:ph type="title"/>
          </p:nvPr>
        </p:nvSpPr>
        <p:spPr/>
        <p:txBody>
          <a:bodyPr/>
          <a:lstStyle/>
          <a:p>
            <a:r>
              <a:rPr lang="en-US" b="1" u="sng" dirty="0"/>
              <a:t>IV) Hedonist/Calvinist/Universalist </a:t>
            </a:r>
            <a:br>
              <a:rPr lang="en-US" dirty="0"/>
            </a:br>
            <a:endParaRPr lang="en-US" dirty="0"/>
          </a:p>
        </p:txBody>
      </p:sp>
      <p:sp>
        <p:nvSpPr>
          <p:cNvPr id="4" name="Content Placeholder 3">
            <a:extLst>
              <a:ext uri="{FF2B5EF4-FFF2-40B4-BE49-F238E27FC236}">
                <a16:creationId xmlns:a16="http://schemas.microsoft.com/office/drawing/2014/main" id="{6273F67A-37C0-4509-BCE8-2134FBC45697}"/>
              </a:ext>
            </a:extLst>
          </p:cNvPr>
          <p:cNvSpPr>
            <a:spLocks noGrp="1"/>
          </p:cNvSpPr>
          <p:nvPr>
            <p:ph sz="half" idx="1"/>
          </p:nvPr>
        </p:nvSpPr>
        <p:spPr/>
        <p:txBody>
          <a:bodyPr/>
          <a:lstStyle/>
          <a:p>
            <a:pPr marL="0" marR="0">
              <a:lnSpc>
                <a:spcPct val="107000"/>
              </a:lnSpc>
              <a:spcBef>
                <a:spcPts val="0"/>
              </a:spcBef>
              <a:spcAft>
                <a:spcPts val="0"/>
              </a:spcAft>
            </a:pPr>
            <a:r>
              <a:rPr lang="en-US" sz="2400" b="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Deny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1. Hedonist – pursuit of pleasure, sexual self-indulgence.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2. Calvinist – one should not sin but sin does not change one’s position with God.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3. Universalist- a good God would never condemn anyone to an eternal torment.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Content Placeholder 4">
            <a:extLst>
              <a:ext uri="{FF2B5EF4-FFF2-40B4-BE49-F238E27FC236}">
                <a16:creationId xmlns:a16="http://schemas.microsoft.com/office/drawing/2014/main" id="{3F7EBD0A-AA84-4E33-95EB-7EF1221865B3}"/>
              </a:ext>
            </a:extLst>
          </p:cNvPr>
          <p:cNvSpPr>
            <a:spLocks noGrp="1"/>
          </p:cNvSpPr>
          <p:nvPr>
            <p:ph sz="half" idx="2"/>
          </p:nvPr>
        </p:nvSpPr>
        <p:spPr>
          <a:xfrm>
            <a:off x="6172200" y="1825625"/>
            <a:ext cx="5181600" cy="4351338"/>
          </a:xfrm>
        </p:spPr>
        <p:txBody>
          <a:bodyPr>
            <a:normAutofit/>
          </a:bodyPr>
          <a:lstStyle/>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The Scriptures Teaches It is Proper and Necessary for man to serve the One True God in heaven.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Affirm </a:t>
            </a:r>
            <a:r>
              <a:rPr lang="en-US" i="1" u="sng"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Deny ­</a:t>
            </a:r>
            <a:r>
              <a:rPr lang="en-US" i="1" u="sng"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376064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A184393-B83D-47CD-8493-F987557443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86F35D-E4DD-4784-83B0-56A982950748}"/>
              </a:ext>
            </a:extLst>
          </p:cNvPr>
          <p:cNvSpPr>
            <a:spLocks noGrp="1"/>
          </p:cNvSpPr>
          <p:nvPr>
            <p:ph idx="1"/>
          </p:nvPr>
        </p:nvSpPr>
        <p:spPr/>
        <p:txBody>
          <a:bodyPr>
            <a:normAutofit/>
          </a:bodyPr>
          <a:lstStyle/>
          <a:p>
            <a:pPr marL="0" marR="0">
              <a:lnSpc>
                <a:spcPct val="107000"/>
              </a:lnSpc>
              <a:spcBef>
                <a:spcPts val="0"/>
              </a:spcBef>
              <a:spcAft>
                <a:spcPts val="0"/>
              </a:spcAft>
            </a:pPr>
            <a:r>
              <a:rPr lang="en-US" sz="2400" b="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Affirm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There is a judgement to come after we die.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John 5:28 "Do not marvel at this; for the hour is coming in which all who are in the graves will hear His voice 29 "and come forth--those who have done good, to the resurrection of life, and those who have done evil, to the resurrection of condemnation.</a:t>
            </a:r>
          </a:p>
        </p:txBody>
      </p:sp>
    </p:spTree>
    <p:extLst>
      <p:ext uri="{BB962C8B-B14F-4D97-AF65-F5344CB8AC3E}">
        <p14:creationId xmlns:p14="http://schemas.microsoft.com/office/powerpoint/2010/main" val="364689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3692-6574-4BF4-9A48-86D932624D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0A6BA1-933C-4166-A79A-2E552ACAC850}"/>
              </a:ext>
            </a:extLst>
          </p:cNvPr>
          <p:cNvSpPr>
            <a:spLocks noGrp="1"/>
          </p:cNvSpPr>
          <p:nvPr>
            <p:ph idx="1"/>
          </p:nvPr>
        </p:nvSpPr>
        <p:spPr/>
        <p:txBody>
          <a:bodyPr/>
          <a:lstStyle/>
          <a:p>
            <a:r>
              <a:rPr lang="en-US" dirty="0"/>
              <a:t>The judgement will be based on God’s word and how we have lived. </a:t>
            </a:r>
          </a:p>
          <a:p>
            <a:r>
              <a:rPr lang="en-US" b="1" dirty="0"/>
              <a:t>John 12:48 "He who rejects Me, and does not receive My words, has that which judges him--the word that I have spoken will judge him in the last day. 49 "For I have not spoken on My own authority; but the Father who sent Me gave Me a command, what I should say and what I should speak. 50 "And I know that His command is everlasting life. Therefore, whatever I speak, just as the Father has told Me, so I speak."</a:t>
            </a:r>
            <a:endParaRPr lang="en-US" dirty="0"/>
          </a:p>
          <a:p>
            <a:endParaRPr lang="en-US" dirty="0"/>
          </a:p>
        </p:txBody>
      </p:sp>
    </p:spTree>
    <p:extLst>
      <p:ext uri="{BB962C8B-B14F-4D97-AF65-F5344CB8AC3E}">
        <p14:creationId xmlns:p14="http://schemas.microsoft.com/office/powerpoint/2010/main" val="423571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331D-9677-43B3-A6AD-B1F98123E3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052332-1165-46AF-8EE6-2B53D8BBB38A}"/>
              </a:ext>
            </a:extLst>
          </p:cNvPr>
          <p:cNvSpPr>
            <a:spLocks noGrp="1"/>
          </p:cNvSpPr>
          <p:nvPr>
            <p:ph idx="1"/>
          </p:nvPr>
        </p:nvSpPr>
        <p:spPr/>
        <p:txBody>
          <a:bodyPr/>
          <a:lstStyle/>
          <a:p>
            <a:r>
              <a:rPr lang="en-US" dirty="0"/>
              <a:t>The unrighteous will be lost. </a:t>
            </a:r>
          </a:p>
          <a:p>
            <a:r>
              <a:rPr lang="en-US" b="1" dirty="0"/>
              <a:t>Revelation 21:8 "But the cowardly, unbelieving, abominable, murderers, sexually immoral, sorcerers, idolaters, and all liars shall have their part in the lake which burns with fire and brimstone, which is the second death."</a:t>
            </a:r>
            <a:endParaRPr lang="en-US" dirty="0"/>
          </a:p>
          <a:p>
            <a:r>
              <a:rPr lang="en-US" b="1" dirty="0"/>
              <a:t>Yes, Jesus saves the obedient. </a:t>
            </a:r>
            <a:endParaRPr lang="en-US" dirty="0"/>
          </a:p>
          <a:p>
            <a:r>
              <a:rPr lang="en-US" b="1" dirty="0"/>
              <a:t>Hebrews 5:9 And having been perfected, He became the author of eternal salvation to all who obey Him,</a:t>
            </a:r>
            <a:endParaRPr lang="en-US" dirty="0"/>
          </a:p>
          <a:p>
            <a:endParaRPr lang="en-US" dirty="0"/>
          </a:p>
        </p:txBody>
      </p:sp>
    </p:spTree>
    <p:extLst>
      <p:ext uri="{BB962C8B-B14F-4D97-AF65-F5344CB8AC3E}">
        <p14:creationId xmlns:p14="http://schemas.microsoft.com/office/powerpoint/2010/main" val="396933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CDD6B-18C5-4722-8651-3581F837B0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19EB55-D561-404A-BC2C-FC859AB524A2}"/>
              </a:ext>
            </a:extLst>
          </p:cNvPr>
          <p:cNvSpPr>
            <a:spLocks noGrp="1"/>
          </p:cNvSpPr>
          <p:nvPr>
            <p:ph idx="1"/>
          </p:nvPr>
        </p:nvSpPr>
        <p:spPr/>
        <p:txBody>
          <a:bodyPr/>
          <a:lstStyle/>
          <a:p>
            <a:r>
              <a:rPr lang="en-US" b="1" dirty="0"/>
              <a:t>Revelation 7:13 Then one of the elders answered, saying to me, "Who are these arrayed in white robes, and where did they come from?" 14 And I said to him, "Sir, you know." So he said to me, "These are the ones who come out of the great tribulation, and washed their robes and made them white in the blood of the Lamb. 15 "Therefore they are before the throne of God, and serve Him day and night in His temple. And He who sits on the throne will dwell among them.</a:t>
            </a:r>
            <a:endParaRPr lang="en-US" dirty="0"/>
          </a:p>
          <a:p>
            <a:endParaRPr lang="en-US" dirty="0"/>
          </a:p>
        </p:txBody>
      </p:sp>
    </p:spTree>
    <p:extLst>
      <p:ext uri="{BB962C8B-B14F-4D97-AF65-F5344CB8AC3E}">
        <p14:creationId xmlns:p14="http://schemas.microsoft.com/office/powerpoint/2010/main" val="1592334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47BD-9B98-419B-BB13-C28CC0FD8E08}"/>
              </a:ext>
            </a:extLst>
          </p:cNvPr>
          <p:cNvSpPr>
            <a:spLocks noGrp="1"/>
          </p:cNvSpPr>
          <p:nvPr>
            <p:ph type="title"/>
          </p:nvPr>
        </p:nvSpPr>
        <p:spPr/>
        <p:txBody>
          <a:bodyPr/>
          <a:lstStyle/>
          <a:p>
            <a:r>
              <a:rPr lang="en-US" dirty="0">
                <a:solidFill>
                  <a:srgbClr val="222A35"/>
                </a:solidFill>
                <a:latin typeface="Arial" panose="020B0604020202020204" pitchFamily="34" charset="0"/>
                <a:ea typeface="Calibri" panose="020F0502020204030204" pitchFamily="34" charset="0"/>
                <a:cs typeface="Times New Roman" panose="02020603050405020304" pitchFamily="18" charset="0"/>
              </a:rPr>
              <a:t>Conclusion:</a:t>
            </a:r>
            <a:endParaRPr lang="en-US" dirty="0"/>
          </a:p>
        </p:txBody>
      </p:sp>
      <p:sp>
        <p:nvSpPr>
          <p:cNvPr id="3" name="Content Placeholder 2">
            <a:extLst>
              <a:ext uri="{FF2B5EF4-FFF2-40B4-BE49-F238E27FC236}">
                <a16:creationId xmlns:a16="http://schemas.microsoft.com/office/drawing/2014/main" id="{4876C54E-88C6-4A98-B738-A80D96CAC44D}"/>
              </a:ext>
            </a:extLst>
          </p:cNvPr>
          <p:cNvSpPr>
            <a:spLocks noGrp="1"/>
          </p:cNvSpPr>
          <p:nvPr>
            <p:ph idx="1"/>
          </p:nvPr>
        </p:nvSpPr>
        <p:spPr/>
        <p:txBody>
          <a:bodyPr/>
          <a:lstStyle/>
          <a:p>
            <a:pPr marL="0" marR="0">
              <a:lnSpc>
                <a:spcPct val="107000"/>
              </a:lnSpc>
              <a:spcBef>
                <a:spcPts val="0"/>
              </a:spcBef>
              <a:spcAft>
                <a:spcPts val="0"/>
              </a:spcAft>
            </a:pPr>
            <a:r>
              <a:rPr lang="en-US"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Would you sign the proposition: </a:t>
            </a: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The Scriptures Teaches It is Proper and Necessary for man to serve the One True God in heaven.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Affirm </a:t>
            </a:r>
            <a:r>
              <a:rPr lang="en-US" i="1" u="sng" dirty="0">
                <a:solidFill>
                  <a:srgbClr val="222A35"/>
                </a:solidFill>
                <a:latin typeface="Arial" panose="020B0604020202020204" pitchFamily="34" charset="0"/>
                <a:ea typeface="Calibri" panose="020F0502020204030204" pitchFamily="34" charset="0"/>
                <a:cs typeface="Times New Roman" panose="02020603050405020304" pitchFamily="18" charset="0"/>
              </a:rPr>
              <a:t>:</a:t>
            </a:r>
            <a:r>
              <a:rPr lang="en-US" i="1" u="sng"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Those who have obey the Gospel of Christ and are living faithfully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Deny ­</a:t>
            </a:r>
            <a:r>
              <a:rPr lang="en-US" i="1" u="sng" dirty="0">
                <a:solidFill>
                  <a:srgbClr val="222A35"/>
                </a:solidFill>
                <a:latin typeface="Arial" panose="020B0604020202020204" pitchFamily="34" charset="0"/>
                <a:ea typeface="Calibri" panose="020F0502020204030204" pitchFamily="34" charset="0"/>
                <a:cs typeface="Times New Roman" panose="02020603050405020304" pitchFamily="18" charset="0"/>
              </a:rPr>
              <a:t>: </a:t>
            </a:r>
            <a:r>
              <a:rPr lang="en-US" i="1" u="sng"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Everyone else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9813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01B44-B82D-4BBC-A889-010D701FB8F4}"/>
              </a:ext>
            </a:extLst>
          </p:cNvPr>
          <p:cNvSpPr>
            <a:spLocks noGrp="1"/>
          </p:cNvSpPr>
          <p:nvPr>
            <p:ph type="title"/>
          </p:nvPr>
        </p:nvSpPr>
        <p:spPr/>
        <p:txBody>
          <a:bodyPr/>
          <a:lstStyle/>
          <a:p>
            <a:r>
              <a:rPr lang="en-US" dirty="0"/>
              <a:t>I) Debate </a:t>
            </a:r>
          </a:p>
        </p:txBody>
      </p:sp>
      <p:sp>
        <p:nvSpPr>
          <p:cNvPr id="3" name="Content Placeholder 2">
            <a:extLst>
              <a:ext uri="{FF2B5EF4-FFF2-40B4-BE49-F238E27FC236}">
                <a16:creationId xmlns:a16="http://schemas.microsoft.com/office/drawing/2014/main" id="{0DD3D8FF-511C-4653-917C-3C87272B40E0}"/>
              </a:ext>
            </a:extLst>
          </p:cNvPr>
          <p:cNvSpPr>
            <a:spLocks noGrp="1"/>
          </p:cNvSpPr>
          <p:nvPr>
            <p:ph idx="1"/>
          </p:nvPr>
        </p:nvSpPr>
        <p:spPr/>
        <p:txBody>
          <a:bodyPr>
            <a:normAutofit lnSpcReduction="10000"/>
          </a:bodyPr>
          <a:lstStyle/>
          <a:p>
            <a:pPr marL="0" marR="0">
              <a:lnSpc>
                <a:spcPct val="107000"/>
              </a:lnSpc>
              <a:spcBef>
                <a:spcPts val="0"/>
              </a:spcBef>
              <a:spcAft>
                <a:spcPts val="0"/>
              </a:spcAft>
            </a:pPr>
            <a:r>
              <a:rPr lang="en-US" b="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A) A formal discussion on a particular topic normally in a public setting… in which opposing arguments are put forward.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b="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B) Verb – to argue about (a </a:t>
            </a:r>
            <a:r>
              <a:rPr lang="en-US" b="1"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subject</a:t>
            </a:r>
            <a:r>
              <a:rPr lang="en-US" b="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especially in a formal manner.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b="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C) The Proposition in this debate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1. The Scriptures Teaches It is Proper and Necessary for man to serve the One True God in heaven.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Affirm </a:t>
            </a:r>
            <a:r>
              <a:rPr lang="en-US" i="1" u="sng"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Deny ­</a:t>
            </a:r>
            <a:r>
              <a:rPr lang="en-US" i="1" u="sng"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284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19356-FE7E-44DF-84D2-B5DCE428C8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E7058D-9331-4778-83DB-90D97CB72FE0}"/>
              </a:ext>
            </a:extLst>
          </p:cNvPr>
          <p:cNvSpPr>
            <a:spLocks noGrp="1"/>
          </p:cNvSpPr>
          <p:nvPr>
            <p:ph idx="1"/>
          </p:nvPr>
        </p:nvSpPr>
        <p:spPr/>
        <p:txBody>
          <a:bodyPr/>
          <a:lstStyle/>
          <a:p>
            <a:r>
              <a:rPr lang="en-US" i="1" dirty="0"/>
              <a:t>Definitions </a:t>
            </a:r>
            <a:endParaRPr lang="en-US" dirty="0"/>
          </a:p>
          <a:p>
            <a:r>
              <a:rPr lang="en-US" dirty="0"/>
              <a:t>a. Scriptures – the written word of God, the Sixty-six books contained in the Bible. That which is given by inspiration of God. 2 Timothy 3.16. </a:t>
            </a:r>
          </a:p>
          <a:p>
            <a:r>
              <a:rPr lang="en-US" dirty="0"/>
              <a:t>b. Proper and necessary -that which man is obligated to do or perform according to the scriptures. </a:t>
            </a:r>
          </a:p>
          <a:p>
            <a:r>
              <a:rPr lang="en-US" dirty="0"/>
              <a:t>c. Serve – an act of obedience, includes the action of worshipping God</a:t>
            </a:r>
          </a:p>
          <a:p>
            <a:r>
              <a:rPr lang="en-US" dirty="0"/>
              <a:t>d. The one true God – the God revealed in the Bible, Jehovah. </a:t>
            </a:r>
          </a:p>
          <a:p>
            <a:endParaRPr lang="en-US" dirty="0"/>
          </a:p>
          <a:p>
            <a:endParaRPr lang="en-US" dirty="0"/>
          </a:p>
        </p:txBody>
      </p:sp>
    </p:spTree>
    <p:extLst>
      <p:ext uri="{BB962C8B-B14F-4D97-AF65-F5344CB8AC3E}">
        <p14:creationId xmlns:p14="http://schemas.microsoft.com/office/powerpoint/2010/main" val="383096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B02DF-B694-4569-8A84-52913ED42B9A}"/>
              </a:ext>
            </a:extLst>
          </p:cNvPr>
          <p:cNvSpPr>
            <a:spLocks noGrp="1"/>
          </p:cNvSpPr>
          <p:nvPr>
            <p:ph type="title"/>
          </p:nvPr>
        </p:nvSpPr>
        <p:spPr/>
        <p:txBody>
          <a:bodyPr/>
          <a:lstStyle/>
          <a:p>
            <a:r>
              <a:rPr lang="en-US" b="1" u="sng" dirty="0"/>
              <a:t>II) Atheist/Humanist/Evolutionist </a:t>
            </a:r>
            <a:br>
              <a:rPr lang="en-US" dirty="0"/>
            </a:br>
            <a:endParaRPr lang="en-US" dirty="0"/>
          </a:p>
        </p:txBody>
      </p:sp>
      <p:sp>
        <p:nvSpPr>
          <p:cNvPr id="3" name="Content Placeholder 2">
            <a:extLst>
              <a:ext uri="{FF2B5EF4-FFF2-40B4-BE49-F238E27FC236}">
                <a16:creationId xmlns:a16="http://schemas.microsoft.com/office/drawing/2014/main" id="{46FA4A01-3114-4E8D-960B-6CD01DF2F8A0}"/>
              </a:ext>
            </a:extLst>
          </p:cNvPr>
          <p:cNvSpPr>
            <a:spLocks noGrp="1"/>
          </p:cNvSpPr>
          <p:nvPr>
            <p:ph sz="half" idx="1"/>
          </p:nvPr>
        </p:nvSpPr>
        <p:spPr/>
        <p:txBody>
          <a:bodyPr>
            <a:normAutofit/>
          </a:bodyPr>
          <a:lstStyle/>
          <a:p>
            <a:r>
              <a:rPr lang="en-US" b="1" dirty="0"/>
              <a:t>A) Deny</a:t>
            </a:r>
            <a:endParaRPr lang="en-US" dirty="0"/>
          </a:p>
          <a:p>
            <a:r>
              <a:rPr lang="en-US" dirty="0"/>
              <a:t>1. There is no God, only the material universe. </a:t>
            </a:r>
          </a:p>
          <a:p>
            <a:r>
              <a:rPr lang="en-US" dirty="0"/>
              <a:t>2. Spiritual beings do not exist and man does not possess a soul or spirit. </a:t>
            </a:r>
          </a:p>
          <a:p>
            <a:r>
              <a:rPr lang="en-US" dirty="0"/>
              <a:t>3. Their main argument – show me a God and then I will believe in Him. </a:t>
            </a:r>
          </a:p>
        </p:txBody>
      </p:sp>
      <p:sp>
        <p:nvSpPr>
          <p:cNvPr id="5" name="Content Placeholder 4">
            <a:extLst>
              <a:ext uri="{FF2B5EF4-FFF2-40B4-BE49-F238E27FC236}">
                <a16:creationId xmlns:a16="http://schemas.microsoft.com/office/drawing/2014/main" id="{0E546597-F305-4DD4-A3E8-FAC0378E3D86}"/>
              </a:ext>
            </a:extLst>
          </p:cNvPr>
          <p:cNvSpPr>
            <a:spLocks noGrp="1"/>
          </p:cNvSpPr>
          <p:nvPr>
            <p:ph sz="half" idx="2"/>
          </p:nvPr>
        </p:nvSpPr>
        <p:spPr/>
        <p:txBody>
          <a:bodyPr>
            <a:normAutofit/>
          </a:bodyPr>
          <a:lstStyle/>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The Scriptures Teaches It is Proper and Necessary for man to serve the One True God in heaven.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Affirm </a:t>
            </a:r>
            <a:r>
              <a:rPr lang="en-US" i="1" u="sng"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Deny ­</a:t>
            </a:r>
            <a:r>
              <a:rPr lang="en-US" i="1" u="sng"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3083088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CF640-1742-4EAF-B498-F2807B210A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2BBC0F-197B-47B6-B7B2-9BE81A809069}"/>
              </a:ext>
            </a:extLst>
          </p:cNvPr>
          <p:cNvSpPr>
            <a:spLocks noGrp="1"/>
          </p:cNvSpPr>
          <p:nvPr>
            <p:ph idx="1"/>
          </p:nvPr>
        </p:nvSpPr>
        <p:spPr/>
        <p:txBody>
          <a:bodyPr>
            <a:normAutofit fontScale="92500" lnSpcReduction="10000"/>
          </a:bodyPr>
          <a:lstStyle/>
          <a:p>
            <a:r>
              <a:rPr lang="en-US" b="1" dirty="0"/>
              <a:t>Affirm </a:t>
            </a:r>
            <a:endParaRPr lang="en-US" dirty="0"/>
          </a:p>
          <a:p>
            <a:r>
              <a:rPr lang="en-US" dirty="0"/>
              <a:t>1. The Bible teaches there is a God and He created all things. Genesis 1.1- 31</a:t>
            </a:r>
          </a:p>
          <a:p>
            <a:r>
              <a:rPr lang="en-US" b="1" dirty="0"/>
              <a:t>Genesis 1:26 Then God said, "Let Us make man in Our image, according to Our likeness; let them have dominion over the fish of the sea, over the birds of the air, and over the cattle, over all the earth and over every creeping thing that creeps on the earth." 27 So God created man in His own image; in the image of God He created him; male and female He created them. </a:t>
            </a:r>
            <a:endParaRPr lang="en-US" dirty="0"/>
          </a:p>
          <a:p>
            <a:r>
              <a:rPr lang="en-US" b="1" dirty="0"/>
              <a:t>Romans 1:20 For since the creation of the world His invisible attributes are clearly seen, being understood by the things that are made, even His eternal power and Godhead, so that they are without excuse, </a:t>
            </a:r>
            <a:endParaRPr lang="en-US" dirty="0"/>
          </a:p>
          <a:p>
            <a:endParaRPr lang="en-US" dirty="0"/>
          </a:p>
        </p:txBody>
      </p:sp>
    </p:spTree>
    <p:extLst>
      <p:ext uri="{BB962C8B-B14F-4D97-AF65-F5344CB8AC3E}">
        <p14:creationId xmlns:p14="http://schemas.microsoft.com/office/powerpoint/2010/main" val="274417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B481E-5C72-4AC6-9481-21BA15D8F0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C3A2CD-BC26-446C-ACD3-BEB58DEB3C5E}"/>
              </a:ext>
            </a:extLst>
          </p:cNvPr>
          <p:cNvSpPr>
            <a:spLocks noGrp="1"/>
          </p:cNvSpPr>
          <p:nvPr>
            <p:ph idx="1"/>
          </p:nvPr>
        </p:nvSpPr>
        <p:spPr/>
        <p:txBody>
          <a:bodyPr>
            <a:normAutofit fontScale="92500" lnSpcReduction="20000"/>
          </a:bodyPr>
          <a:lstStyle/>
          <a:p>
            <a:r>
              <a:rPr lang="en-US" b="1" i="1" u="sng" dirty="0"/>
              <a:t>This is the key in the debate – if God exist then He made man in his image. </a:t>
            </a:r>
          </a:p>
          <a:p>
            <a:r>
              <a:rPr lang="en-US" dirty="0"/>
              <a:t>Could the universe be self-creating? </a:t>
            </a:r>
          </a:p>
          <a:p>
            <a:r>
              <a:rPr lang="en-US" b="1" dirty="0"/>
              <a:t>Hebrews 3:4 For every house is built by someone, but He who built all things is God.</a:t>
            </a:r>
            <a:endParaRPr lang="en-US" dirty="0"/>
          </a:p>
          <a:p>
            <a:r>
              <a:rPr lang="en-US" dirty="0"/>
              <a:t>The Bible harmonizes with science on the following subject</a:t>
            </a:r>
          </a:p>
          <a:p>
            <a:r>
              <a:rPr lang="en-US" dirty="0"/>
              <a:t>a. Life comes from life- no such thing as spontaneous generation</a:t>
            </a:r>
          </a:p>
          <a:p>
            <a:r>
              <a:rPr lang="en-US" dirty="0"/>
              <a:t>b. Everything produces after its own kind</a:t>
            </a:r>
          </a:p>
          <a:p>
            <a:r>
              <a:rPr lang="en-US" dirty="0"/>
              <a:t>c. The material universe is finite in time. </a:t>
            </a:r>
          </a:p>
          <a:p>
            <a:r>
              <a:rPr lang="en-US" dirty="0"/>
              <a:t>The only area where the evolutionist disagrees with the Bible is also the area they disagree with science, in their theory of evolution. </a:t>
            </a:r>
          </a:p>
          <a:p>
            <a:endParaRPr lang="en-US" dirty="0"/>
          </a:p>
        </p:txBody>
      </p:sp>
    </p:spTree>
    <p:extLst>
      <p:ext uri="{BB962C8B-B14F-4D97-AF65-F5344CB8AC3E}">
        <p14:creationId xmlns:p14="http://schemas.microsoft.com/office/powerpoint/2010/main" val="394273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B61B-3459-4118-8A09-94AE043D0F49}"/>
              </a:ext>
            </a:extLst>
          </p:cNvPr>
          <p:cNvSpPr>
            <a:spLocks noGrp="1"/>
          </p:cNvSpPr>
          <p:nvPr>
            <p:ph type="title"/>
          </p:nvPr>
        </p:nvSpPr>
        <p:spPr/>
        <p:txBody>
          <a:bodyPr/>
          <a:lstStyle/>
          <a:p>
            <a:r>
              <a:rPr lang="en-US" dirty="0"/>
              <a:t>III) Idolaters/Serve the God of Your Choice</a:t>
            </a:r>
          </a:p>
        </p:txBody>
      </p:sp>
      <p:sp>
        <p:nvSpPr>
          <p:cNvPr id="4" name="Content Placeholder 3">
            <a:extLst>
              <a:ext uri="{FF2B5EF4-FFF2-40B4-BE49-F238E27FC236}">
                <a16:creationId xmlns:a16="http://schemas.microsoft.com/office/drawing/2014/main" id="{D72E8F30-0C7D-495E-9F2C-F7FF4AEAB2AD}"/>
              </a:ext>
            </a:extLst>
          </p:cNvPr>
          <p:cNvSpPr>
            <a:spLocks noGrp="1"/>
          </p:cNvSpPr>
          <p:nvPr>
            <p:ph sz="half" idx="1"/>
          </p:nvPr>
        </p:nvSpPr>
        <p:spPr/>
        <p:txBody>
          <a:bodyPr>
            <a:normAutofit lnSpcReduction="10000"/>
          </a:bodyPr>
          <a:lstStyle/>
          <a:p>
            <a:pPr marL="0" marR="0">
              <a:lnSpc>
                <a:spcPct val="107000"/>
              </a:lnSpc>
              <a:spcBef>
                <a:spcPts val="0"/>
              </a:spcBef>
              <a:spcAft>
                <a:spcPts val="0"/>
              </a:spcAft>
            </a:pPr>
            <a:r>
              <a:rPr lang="en-US" sz="2400" b="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A) Deny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1. Idolaters – there are many different gods, limited in space/knowledge/ability/time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2. Choose the God of your choice – similar to idolatry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a. But their God has the same attitudes and values as they have.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b. Since we all have different values God must be pliable, bend to societal needs and wants.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Content Placeholder 4">
            <a:extLst>
              <a:ext uri="{FF2B5EF4-FFF2-40B4-BE49-F238E27FC236}">
                <a16:creationId xmlns:a16="http://schemas.microsoft.com/office/drawing/2014/main" id="{54B1A2F2-A53A-46B7-9C8D-E189A5524AE9}"/>
              </a:ext>
            </a:extLst>
          </p:cNvPr>
          <p:cNvSpPr>
            <a:spLocks noGrp="1"/>
          </p:cNvSpPr>
          <p:nvPr>
            <p:ph sz="half" idx="2"/>
          </p:nvPr>
        </p:nvSpPr>
        <p:spPr>
          <a:xfrm>
            <a:off x="6172200" y="1825625"/>
            <a:ext cx="5181600" cy="4351338"/>
          </a:xfrm>
        </p:spPr>
        <p:txBody>
          <a:bodyPr>
            <a:normAutofit lnSpcReduction="10000"/>
          </a:bodyPr>
          <a:lstStyle/>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The Scriptures Teaches It is Proper and Necessary for man to serve the One True God in heaven.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Affirm </a:t>
            </a:r>
            <a:r>
              <a:rPr lang="en-US" i="1" u="sng"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i="1"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Deny ­</a:t>
            </a:r>
            <a:r>
              <a:rPr lang="en-US" i="1" u="sng" dirty="0">
                <a:solidFill>
                  <a:srgbClr val="222A35"/>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287964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A1B57BE-9B63-4DEB-8CA5-460FF6245D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2E8BE7-22F9-4D54-9C3C-B04C74DDCB85}"/>
              </a:ext>
            </a:extLst>
          </p:cNvPr>
          <p:cNvSpPr>
            <a:spLocks noGrp="1"/>
          </p:cNvSpPr>
          <p:nvPr>
            <p:ph idx="1"/>
          </p:nvPr>
        </p:nvSpPr>
        <p:spPr/>
        <p:txBody>
          <a:bodyPr>
            <a:normAutofit/>
          </a:bodyPr>
          <a:lstStyle/>
          <a:p>
            <a:r>
              <a:rPr lang="en-US" b="1" dirty="0"/>
              <a:t>Affirm </a:t>
            </a:r>
            <a:endParaRPr lang="en-US" dirty="0"/>
          </a:p>
          <a:p>
            <a:r>
              <a:rPr lang="en-US" dirty="0"/>
              <a:t> There is one God. </a:t>
            </a:r>
          </a:p>
          <a:p>
            <a:r>
              <a:rPr lang="en-US" b="1" dirty="0"/>
              <a:t>Deuteronomy 4:39 "Therefore know this day, and consider it in your heart, that the LORD Himself is God in heaven above and on the earth beneath; there is no other.</a:t>
            </a:r>
            <a:endParaRPr lang="en-US" dirty="0"/>
          </a:p>
          <a:p>
            <a:r>
              <a:rPr lang="en-US" b="1" dirty="0"/>
              <a:t>1 Kings 8:60 "that all the peoples of the earth may know that the LORD is God; there is no other.</a:t>
            </a:r>
            <a:r>
              <a:rPr lang="en-US" dirty="0"/>
              <a:t> </a:t>
            </a:r>
          </a:p>
        </p:txBody>
      </p:sp>
    </p:spTree>
    <p:extLst>
      <p:ext uri="{BB962C8B-B14F-4D97-AF65-F5344CB8AC3E}">
        <p14:creationId xmlns:p14="http://schemas.microsoft.com/office/powerpoint/2010/main" val="67173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59F54-37E5-4DD7-B3AB-FCA33E8972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EAC0B6-67BA-4279-A379-1DC7884809B1}"/>
              </a:ext>
            </a:extLst>
          </p:cNvPr>
          <p:cNvSpPr>
            <a:spLocks noGrp="1"/>
          </p:cNvSpPr>
          <p:nvPr>
            <p:ph idx="1"/>
          </p:nvPr>
        </p:nvSpPr>
        <p:spPr/>
        <p:txBody>
          <a:bodyPr/>
          <a:lstStyle/>
          <a:p>
            <a:r>
              <a:rPr lang="en-US" dirty="0"/>
              <a:t>Isaiah 44:6"Thus says the LORD, the King of Israel, And his Redeemer, the LORD of hosts: 'I am the First and I am the Last; Besides Me there is no God. 7 And who can proclaim as I do? Then let him declare it and set it in order for Me, Since I appointed the ancient people. And the things that are coming and shall come, Let them show these to them. 8 Do not fear, nor be afraid; Have I not told you from that time, and declared it? You are My witnesses. Is there a God besides Me? Indeed there is no other Rock; I know not one.’”</a:t>
            </a:r>
          </a:p>
          <a:p>
            <a:r>
              <a:rPr lang="en-US" dirty="0"/>
              <a:t>Six times in Isaiah 45 God affirms He is the one and only God. Vv. 5-6, 14, 18, 21,22</a:t>
            </a:r>
          </a:p>
          <a:p>
            <a:endParaRPr lang="en-US" dirty="0"/>
          </a:p>
        </p:txBody>
      </p:sp>
    </p:spTree>
    <p:extLst>
      <p:ext uri="{BB962C8B-B14F-4D97-AF65-F5344CB8AC3E}">
        <p14:creationId xmlns:p14="http://schemas.microsoft.com/office/powerpoint/2010/main" val="323483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1574</Words>
  <Application>Microsoft Office PowerPoint</Application>
  <PresentationFormat>Widescreen</PresentationFormat>
  <Paragraphs>78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I) Debate </vt:lpstr>
      <vt:lpstr>PowerPoint Presentation</vt:lpstr>
      <vt:lpstr>II) Atheist/Humanist/Evolutionist  </vt:lpstr>
      <vt:lpstr>PowerPoint Presentation</vt:lpstr>
      <vt:lpstr>PowerPoint Presentation</vt:lpstr>
      <vt:lpstr>III) Idolaters/Serve the God of Your Choice</vt:lpstr>
      <vt:lpstr>PowerPoint Presentation</vt:lpstr>
      <vt:lpstr>PowerPoint Presentation</vt:lpstr>
      <vt:lpstr>PowerPoint Presentation</vt:lpstr>
      <vt:lpstr>PowerPoint Presentation</vt:lpstr>
      <vt:lpstr>IV) Hedonist/Calvinist/Universalist  </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Dennis Tucker</cp:lastModifiedBy>
  <cp:revision>3</cp:revision>
  <dcterms:created xsi:type="dcterms:W3CDTF">2020-10-02T15:25:53Z</dcterms:created>
  <dcterms:modified xsi:type="dcterms:W3CDTF">2020-10-04T12:08:21Z</dcterms:modified>
</cp:coreProperties>
</file>