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A1ED-1ADA-4A2D-8E0C-D91C5B8B0C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870E1E-A354-493D-9F15-EB275642AC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657156-0B3E-4B3F-853C-26A9275A41C6}"/>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D557A001-1A01-49FA-ABCE-C45B0853F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65D14-AA39-4530-AFE3-512756A1FAF6}"/>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25374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30CC-62C7-4AB8-8993-C069CF651C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3C042B-73EB-48ED-962B-CC4B356829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1805E-2CEC-4071-A08B-7DAE8C2704AA}"/>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FF9AEBD9-AB43-4902-83DB-60FB486BB7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41C5B-DE61-4E30-A798-FE54F3667FC8}"/>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149470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D1EF47-97F7-4FE7-A938-858000854B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9BB9F9-AC64-4556-9EDC-0882E241DA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A58B6-94F6-4117-ABB7-8CEE6CE5543B}"/>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77081861-C442-481B-A8B9-B63EC71CF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BB654-3B6D-4F51-ADF3-33D17A818BEF}"/>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309974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57C8-8964-4121-9A67-42D1AF940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2C99D-AEA5-45EA-B5A3-199651B9E7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A71D7-2120-4233-A774-DB4B1D079CE2}"/>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F7EB6727-65ED-412E-A5B2-F8DFC4786D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E5669-D98E-49C8-91FE-B17E76D2A761}"/>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9342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5AB85-AB42-42F4-A5B1-5EA455862B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CD4C27-0D15-4C39-ABCD-4E102F98BC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37A4CF-F278-4D9D-B334-71567FA9B109}"/>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2779430E-6C65-4900-91BD-CC787FBD4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6AC38-333C-499E-88DE-1CC971EC4E8F}"/>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35924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54AF-8786-44BF-94B1-B1D2829F5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02A001-F0E2-4D3E-8F72-E9E356B3DC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77FACE-1FFA-4FC0-B6DF-E0AD81ACAE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D13953-9A8E-4CC1-8C45-D11CFDFC23F7}"/>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6" name="Footer Placeholder 5">
            <a:extLst>
              <a:ext uri="{FF2B5EF4-FFF2-40B4-BE49-F238E27FC236}">
                <a16:creationId xmlns:a16="http://schemas.microsoft.com/office/drawing/2014/main" id="{10A1559C-FF0D-48E8-8AAF-35D60864E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128FD7-6540-44C4-89D2-2486C0B86666}"/>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207876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22AD-CA50-4E5B-85C9-394E9E7C68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0E3D03-83B7-4ED8-AA67-C9412CDF71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BD32C7-938A-4A40-A692-24602C4FB3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0A4504-A90E-4550-9429-B4735B6060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08F8C2-8D6F-41C4-99D1-1ADF2699BE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8106BA-D419-48D0-8B06-530B2BA22BFE}"/>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8" name="Footer Placeholder 7">
            <a:extLst>
              <a:ext uri="{FF2B5EF4-FFF2-40B4-BE49-F238E27FC236}">
                <a16:creationId xmlns:a16="http://schemas.microsoft.com/office/drawing/2014/main" id="{E25A0022-CA91-4284-BE26-0B8147878A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5A49D7-AB6F-4113-8EE8-17AB7EEC0382}"/>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311492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DDA3D-CDE9-498E-83F8-AE019F7510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53C205-82A8-4583-8B1F-147FBBC9E4F3}"/>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4" name="Footer Placeholder 3">
            <a:extLst>
              <a:ext uri="{FF2B5EF4-FFF2-40B4-BE49-F238E27FC236}">
                <a16:creationId xmlns:a16="http://schemas.microsoft.com/office/drawing/2014/main" id="{27571D67-E4E5-4BA7-8692-82942D0AE0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D75B28-7091-403B-8773-2F673D7E8BD0}"/>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40332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EA8032-E941-4545-AFDD-4C9313435970}"/>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3" name="Footer Placeholder 2">
            <a:extLst>
              <a:ext uri="{FF2B5EF4-FFF2-40B4-BE49-F238E27FC236}">
                <a16:creationId xmlns:a16="http://schemas.microsoft.com/office/drawing/2014/main" id="{E1C496A4-D64A-4490-A98B-37B9B82D9F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84316F-BD41-460E-9C7F-8E55B628183D}"/>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3604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F4435-FE6B-4B7C-8696-9F81906837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2C2FC8-5911-49CA-A8C7-634DB93471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4EA1CF-D746-4C24-9F6F-8EC2571A7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77731F-D94B-4143-B4D6-4A56DF25992F}"/>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6" name="Footer Placeholder 5">
            <a:extLst>
              <a:ext uri="{FF2B5EF4-FFF2-40B4-BE49-F238E27FC236}">
                <a16:creationId xmlns:a16="http://schemas.microsoft.com/office/drawing/2014/main" id="{1141AA9B-F6F6-43E1-A4E8-20CE1989E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8F8C9-C332-4AF2-A74C-8138A100EB10}"/>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140281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7508-0BCF-4A99-8869-514CD69E2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7F825-E037-495A-AF1C-96FFD023C5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2F9D88-9183-4622-BB25-5287032EE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A7567-5162-4053-ACCD-92CADC4491D3}"/>
              </a:ext>
            </a:extLst>
          </p:cNvPr>
          <p:cNvSpPr>
            <a:spLocks noGrp="1"/>
          </p:cNvSpPr>
          <p:nvPr>
            <p:ph type="dt" sz="half" idx="10"/>
          </p:nvPr>
        </p:nvSpPr>
        <p:spPr/>
        <p:txBody>
          <a:bodyPr/>
          <a:lstStyle/>
          <a:p>
            <a:fld id="{F696400E-9AFE-487A-9031-6FEEBFEDC9A5}" type="datetimeFigureOut">
              <a:rPr lang="en-US" smtClean="0"/>
              <a:t>1/24/2021</a:t>
            </a:fld>
            <a:endParaRPr lang="en-US"/>
          </a:p>
        </p:txBody>
      </p:sp>
      <p:sp>
        <p:nvSpPr>
          <p:cNvPr id="6" name="Footer Placeholder 5">
            <a:extLst>
              <a:ext uri="{FF2B5EF4-FFF2-40B4-BE49-F238E27FC236}">
                <a16:creationId xmlns:a16="http://schemas.microsoft.com/office/drawing/2014/main" id="{A6B9A4DA-F78F-4A2A-9516-80463AB77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CFCE4-BF14-4D84-B644-1FADCFE7AB50}"/>
              </a:ext>
            </a:extLst>
          </p:cNvPr>
          <p:cNvSpPr>
            <a:spLocks noGrp="1"/>
          </p:cNvSpPr>
          <p:nvPr>
            <p:ph type="sldNum" sz="quarter" idx="12"/>
          </p:nvPr>
        </p:nvSpPr>
        <p:spPr/>
        <p:txBody>
          <a:bodyPr/>
          <a:lstStyle/>
          <a:p>
            <a:fld id="{513ADD91-D59A-4E77-B385-7F41F0260984}" type="slidenum">
              <a:rPr lang="en-US" smtClean="0"/>
              <a:t>‹#›</a:t>
            </a:fld>
            <a:endParaRPr lang="en-US"/>
          </a:p>
        </p:txBody>
      </p:sp>
    </p:spTree>
    <p:extLst>
      <p:ext uri="{BB962C8B-B14F-4D97-AF65-F5344CB8AC3E}">
        <p14:creationId xmlns:p14="http://schemas.microsoft.com/office/powerpoint/2010/main" val="79510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59ABF9-5F5B-4335-860A-4B22CE2EC6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FA5B91-3D06-4DAA-9926-C5D218D86E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D3348-9184-4796-9D5F-4ECDE0BAD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6400E-9AFE-487A-9031-6FEEBFEDC9A5}" type="datetimeFigureOut">
              <a:rPr lang="en-US" smtClean="0"/>
              <a:t>1/24/2021</a:t>
            </a:fld>
            <a:endParaRPr lang="en-US"/>
          </a:p>
        </p:txBody>
      </p:sp>
      <p:sp>
        <p:nvSpPr>
          <p:cNvPr id="5" name="Footer Placeholder 4">
            <a:extLst>
              <a:ext uri="{FF2B5EF4-FFF2-40B4-BE49-F238E27FC236}">
                <a16:creationId xmlns:a16="http://schemas.microsoft.com/office/drawing/2014/main" id="{D6E7C8FA-839A-4F43-9555-C63BEDF28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B59DA6-6042-4B3A-A90C-30BF36754C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ADD91-D59A-4E77-B385-7F41F0260984}" type="slidenum">
              <a:rPr lang="en-US" smtClean="0"/>
              <a:t>‹#›</a:t>
            </a:fld>
            <a:endParaRPr lang="en-US"/>
          </a:p>
        </p:txBody>
      </p:sp>
    </p:spTree>
    <p:extLst>
      <p:ext uri="{BB962C8B-B14F-4D97-AF65-F5344CB8AC3E}">
        <p14:creationId xmlns:p14="http://schemas.microsoft.com/office/powerpoint/2010/main" val="6331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3340-2DD4-4AD6-B262-EFBD5EA12A9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0F312622-4AA6-4FB5-B6B2-05449E1E83BB}"/>
              </a:ext>
            </a:extLst>
          </p:cNvPr>
          <p:cNvSpPr>
            <a:spLocks noGrp="1"/>
          </p:cNvSpPr>
          <p:nvPr>
            <p:ph type="subTitle" idx="1"/>
          </p:nvPr>
        </p:nvSpPr>
        <p:spPr/>
        <p:txBody>
          <a:bodyPr/>
          <a:lstStyle/>
          <a:p>
            <a:endParaRPr lang="en-US"/>
          </a:p>
        </p:txBody>
      </p:sp>
      <p:pic>
        <p:nvPicPr>
          <p:cNvPr id="4" name="Content Placeholder 4">
            <a:extLst>
              <a:ext uri="{FF2B5EF4-FFF2-40B4-BE49-F238E27FC236}">
                <a16:creationId xmlns:a16="http://schemas.microsoft.com/office/drawing/2014/main" id="{F08FBA48-401D-4A6C-A15C-BB5EDABAB28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255" y="-249105"/>
            <a:ext cx="13854548" cy="7784494"/>
          </a:xfrm>
        </p:spPr>
      </p:pic>
    </p:spTree>
    <p:extLst>
      <p:ext uri="{BB962C8B-B14F-4D97-AF65-F5344CB8AC3E}">
        <p14:creationId xmlns:p14="http://schemas.microsoft.com/office/powerpoint/2010/main" val="1121382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51D6-FC47-462A-91C2-2565C4E0959E}"/>
              </a:ext>
            </a:extLst>
          </p:cNvPr>
          <p:cNvSpPr>
            <a:spLocks noGrp="1"/>
          </p:cNvSpPr>
          <p:nvPr>
            <p:ph type="title"/>
          </p:nvPr>
        </p:nvSpPr>
        <p:spPr/>
        <p:txBody>
          <a:bodyPr/>
          <a:lstStyle/>
          <a:p>
            <a:r>
              <a:rPr lang="en-US" b="1" u="sng" dirty="0"/>
              <a:t>II) Difference In What God Says and When He Says It</a:t>
            </a:r>
            <a:endParaRPr lang="en-US" dirty="0"/>
          </a:p>
        </p:txBody>
      </p:sp>
      <p:sp>
        <p:nvSpPr>
          <p:cNvPr id="3" name="Content Placeholder 2">
            <a:extLst>
              <a:ext uri="{FF2B5EF4-FFF2-40B4-BE49-F238E27FC236}">
                <a16:creationId xmlns:a16="http://schemas.microsoft.com/office/drawing/2014/main" id="{3849D50A-49C9-4E46-8D93-1C8929A5CBE4}"/>
              </a:ext>
            </a:extLst>
          </p:cNvPr>
          <p:cNvSpPr>
            <a:spLocks noGrp="1"/>
          </p:cNvSpPr>
          <p:nvPr>
            <p:ph idx="1"/>
          </p:nvPr>
        </p:nvSpPr>
        <p:spPr/>
        <p:txBody>
          <a:bodyPr/>
          <a:lstStyle/>
          <a:p>
            <a:r>
              <a:rPr lang="en-US" dirty="0"/>
              <a:t>Two different occasions and the instructions were similar.  But notice the differences. </a:t>
            </a:r>
          </a:p>
          <a:p>
            <a:r>
              <a:rPr lang="en-US" dirty="0"/>
              <a:t>Strike the rock/speak to the rock. </a:t>
            </a:r>
          </a:p>
          <a:p>
            <a:r>
              <a:rPr lang="en-US" dirty="0"/>
              <a:t>Moses did not take credit/Moses taking credit. </a:t>
            </a:r>
          </a:p>
          <a:p>
            <a:r>
              <a:rPr lang="en-US" dirty="0"/>
              <a:t>Moses honoring God/Moses not honoring God. </a:t>
            </a:r>
          </a:p>
          <a:p>
            <a:r>
              <a:rPr lang="en-US" b="1" dirty="0"/>
              <a:t>Numbers 20:12 Then the LORD spoke to Moses and Aaron, "Because you did not believe Me, to hallow Me in the eyes of the children of Israel, therefore you shall not bring this assembly into the land which I have given them."</a:t>
            </a:r>
            <a:endParaRPr lang="en-US" dirty="0"/>
          </a:p>
          <a:p>
            <a:endParaRPr lang="en-US" dirty="0"/>
          </a:p>
        </p:txBody>
      </p:sp>
    </p:spTree>
    <p:extLst>
      <p:ext uri="{BB962C8B-B14F-4D97-AF65-F5344CB8AC3E}">
        <p14:creationId xmlns:p14="http://schemas.microsoft.com/office/powerpoint/2010/main" val="422101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175F-3A3B-4357-A6C2-706A5AD0FD84}"/>
              </a:ext>
            </a:extLst>
          </p:cNvPr>
          <p:cNvSpPr>
            <a:spLocks noGrp="1"/>
          </p:cNvSpPr>
          <p:nvPr>
            <p:ph type="title"/>
          </p:nvPr>
        </p:nvSpPr>
        <p:spPr/>
        <p:txBody>
          <a:bodyPr/>
          <a:lstStyle/>
          <a:p>
            <a:r>
              <a:rPr lang="en-US" b="1" u="sng" dirty="0"/>
              <a:t>II) Difference In What God Says and When He Says It</a:t>
            </a:r>
            <a:endParaRPr lang="en-US" dirty="0"/>
          </a:p>
        </p:txBody>
      </p:sp>
      <p:sp>
        <p:nvSpPr>
          <p:cNvPr id="3" name="Content Placeholder 2">
            <a:extLst>
              <a:ext uri="{FF2B5EF4-FFF2-40B4-BE49-F238E27FC236}">
                <a16:creationId xmlns:a16="http://schemas.microsoft.com/office/drawing/2014/main" id="{305926AE-253D-4FC8-83A4-5018727C10E8}"/>
              </a:ext>
            </a:extLst>
          </p:cNvPr>
          <p:cNvSpPr>
            <a:spLocks noGrp="1"/>
          </p:cNvSpPr>
          <p:nvPr>
            <p:ph idx="1"/>
          </p:nvPr>
        </p:nvSpPr>
        <p:spPr/>
        <p:txBody>
          <a:bodyPr>
            <a:normAutofit fontScale="92500" lnSpcReduction="10000"/>
          </a:bodyPr>
          <a:lstStyle/>
          <a:p>
            <a:r>
              <a:rPr lang="en-US" b="1" dirty="0"/>
              <a:t>B) When and what God says makes a difference. </a:t>
            </a:r>
            <a:endParaRPr lang="en-US" dirty="0"/>
          </a:p>
          <a:p>
            <a:r>
              <a:rPr lang="en-US" dirty="0"/>
              <a:t>Instrumental music can be found in the Old Testament. </a:t>
            </a:r>
          </a:p>
          <a:p>
            <a:r>
              <a:rPr lang="en-US" dirty="0"/>
              <a:t>Does this authorize us to use it today? </a:t>
            </a:r>
          </a:p>
          <a:p>
            <a:r>
              <a:rPr lang="en-US" dirty="0"/>
              <a:t>What we find in the New Testament is the word “sing”.</a:t>
            </a:r>
          </a:p>
          <a:p>
            <a:r>
              <a:rPr lang="en-US" b="1" dirty="0"/>
              <a:t>Ephesians 5:18 And do not be drunk with wine, in which is dissipation; but be filled with the Spirit, 19 speaking to one another in psalms and hymns and spiritual songs, singing and making melody in your heart to the Lord,</a:t>
            </a:r>
            <a:endParaRPr lang="en-US" dirty="0"/>
          </a:p>
          <a:p>
            <a:r>
              <a:rPr lang="en-US" b="1" dirty="0"/>
              <a:t>Colossians 3:16 Let the word of Christ dwell in you richly in all wisdom, teaching and admonishing one another in psalms and hymns and spiritual songs, singing with grace in your hearts to the Lord.</a:t>
            </a:r>
            <a:endParaRPr lang="en-US" dirty="0"/>
          </a:p>
          <a:p>
            <a:endParaRPr lang="en-US" dirty="0"/>
          </a:p>
        </p:txBody>
      </p:sp>
    </p:spTree>
    <p:extLst>
      <p:ext uri="{BB962C8B-B14F-4D97-AF65-F5344CB8AC3E}">
        <p14:creationId xmlns:p14="http://schemas.microsoft.com/office/powerpoint/2010/main" val="126464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F060D-667E-4E28-9285-B5EC2BAD64CD}"/>
              </a:ext>
            </a:extLst>
          </p:cNvPr>
          <p:cNvSpPr>
            <a:spLocks noGrp="1"/>
          </p:cNvSpPr>
          <p:nvPr>
            <p:ph type="title"/>
          </p:nvPr>
        </p:nvSpPr>
        <p:spPr/>
        <p:txBody>
          <a:bodyPr/>
          <a:lstStyle/>
          <a:p>
            <a:r>
              <a:rPr lang="en-US" b="1" u="sng" dirty="0"/>
              <a:t>II) Difference In What God Says and When He Says It</a:t>
            </a:r>
            <a:endParaRPr lang="en-US" dirty="0"/>
          </a:p>
        </p:txBody>
      </p:sp>
      <p:sp>
        <p:nvSpPr>
          <p:cNvPr id="3" name="Content Placeholder 2">
            <a:extLst>
              <a:ext uri="{FF2B5EF4-FFF2-40B4-BE49-F238E27FC236}">
                <a16:creationId xmlns:a16="http://schemas.microsoft.com/office/drawing/2014/main" id="{9CD938A4-9DC9-4796-93D2-33750C2521F2}"/>
              </a:ext>
            </a:extLst>
          </p:cNvPr>
          <p:cNvSpPr>
            <a:spLocks noGrp="1"/>
          </p:cNvSpPr>
          <p:nvPr>
            <p:ph idx="1"/>
          </p:nvPr>
        </p:nvSpPr>
        <p:spPr/>
        <p:txBody>
          <a:bodyPr/>
          <a:lstStyle/>
          <a:p>
            <a:r>
              <a:rPr lang="en-US" dirty="0"/>
              <a:t>Same goes for Sabbath Day observance, dietary laws of Moses, etc. </a:t>
            </a:r>
          </a:p>
          <a:p>
            <a:r>
              <a:rPr lang="en-US" dirty="0"/>
              <a:t>Don’t try to add to or subtract from God’s word as both will pervert it. </a:t>
            </a:r>
          </a:p>
          <a:p>
            <a:r>
              <a:rPr lang="en-US" dirty="0"/>
              <a:t>Many today have added to God’s word with their creeds and practices. </a:t>
            </a:r>
          </a:p>
          <a:p>
            <a:r>
              <a:rPr lang="en-US" dirty="0"/>
              <a:t> Many have subtracted from it by not doing it. </a:t>
            </a:r>
          </a:p>
          <a:p>
            <a:r>
              <a:rPr lang="en-US" dirty="0"/>
              <a:t>Still others have substituted things in place of His word. </a:t>
            </a:r>
          </a:p>
          <a:p>
            <a:endParaRPr lang="en-US" dirty="0"/>
          </a:p>
        </p:txBody>
      </p:sp>
    </p:spTree>
    <p:extLst>
      <p:ext uri="{BB962C8B-B14F-4D97-AF65-F5344CB8AC3E}">
        <p14:creationId xmlns:p14="http://schemas.microsoft.com/office/powerpoint/2010/main" val="132069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430C-0D23-472B-A95A-E2348E44EB02}"/>
              </a:ext>
            </a:extLst>
          </p:cNvPr>
          <p:cNvSpPr>
            <a:spLocks noGrp="1"/>
          </p:cNvSpPr>
          <p:nvPr>
            <p:ph type="title"/>
          </p:nvPr>
        </p:nvSpPr>
        <p:spPr/>
        <p:txBody>
          <a:bodyPr/>
          <a:lstStyle/>
          <a:p>
            <a:r>
              <a:rPr lang="en-US" b="1" u="sng" dirty="0"/>
              <a:t>III) Singular or Plural Makes A Difference. </a:t>
            </a:r>
            <a:br>
              <a:rPr lang="en-US" dirty="0"/>
            </a:br>
            <a:endParaRPr lang="en-US" dirty="0"/>
          </a:p>
        </p:txBody>
      </p:sp>
      <p:sp>
        <p:nvSpPr>
          <p:cNvPr id="3" name="Content Placeholder 2">
            <a:extLst>
              <a:ext uri="{FF2B5EF4-FFF2-40B4-BE49-F238E27FC236}">
                <a16:creationId xmlns:a16="http://schemas.microsoft.com/office/drawing/2014/main" id="{99366940-120E-44F6-A469-B53A4C1A5CF5}"/>
              </a:ext>
            </a:extLst>
          </p:cNvPr>
          <p:cNvSpPr>
            <a:spLocks noGrp="1"/>
          </p:cNvSpPr>
          <p:nvPr>
            <p:ph idx="1"/>
          </p:nvPr>
        </p:nvSpPr>
        <p:spPr/>
        <p:txBody>
          <a:bodyPr>
            <a:normAutofit fontScale="92500" lnSpcReduction="20000"/>
          </a:bodyPr>
          <a:lstStyle/>
          <a:p>
            <a:r>
              <a:rPr lang="en-US" b="1" dirty="0"/>
              <a:t>A) Seed or Seeds</a:t>
            </a:r>
            <a:endParaRPr lang="en-US" dirty="0"/>
          </a:p>
          <a:p>
            <a:r>
              <a:rPr lang="en-US" b="1" dirty="0"/>
              <a:t>Genesis 3:15 And I will put enmity Between you and the woman, And between your seed and her Seed; He shall bruise your head, And you shall bruise His heel."</a:t>
            </a:r>
            <a:endParaRPr lang="en-US" dirty="0"/>
          </a:p>
          <a:p>
            <a:r>
              <a:rPr lang="en-US" b="1" dirty="0"/>
              <a:t>Genesis 22:18 NKJV 18 "In your seed all the nations of the earth shall be blessed, because you have obeyed My voice."</a:t>
            </a:r>
            <a:endParaRPr lang="en-US" dirty="0"/>
          </a:p>
          <a:p>
            <a:r>
              <a:rPr lang="en-US" b="1" dirty="0"/>
              <a:t>2 Samuel 7:12 "When your days are fulfilled and you rest with your fathers, I will set up your seed after you, who will come from your body, and I will establish his kingdom.</a:t>
            </a:r>
            <a:endParaRPr lang="en-US" dirty="0"/>
          </a:p>
          <a:p>
            <a:r>
              <a:rPr lang="en-US" b="1" dirty="0"/>
              <a:t>Galatians 3:16 NKJV 16 Now to Abraham and his Seed were the promises made. He does not say, "And to seeds," as of many, but as of one, "And to your Seed," who is Christ.</a:t>
            </a:r>
            <a:endParaRPr lang="en-US" dirty="0"/>
          </a:p>
          <a:p>
            <a:endParaRPr lang="en-US" dirty="0"/>
          </a:p>
        </p:txBody>
      </p:sp>
    </p:spTree>
    <p:extLst>
      <p:ext uri="{BB962C8B-B14F-4D97-AF65-F5344CB8AC3E}">
        <p14:creationId xmlns:p14="http://schemas.microsoft.com/office/powerpoint/2010/main" val="350482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D5613-FE32-4ABF-BD2F-EFBC39EFB469}"/>
              </a:ext>
            </a:extLst>
          </p:cNvPr>
          <p:cNvSpPr>
            <a:spLocks noGrp="1"/>
          </p:cNvSpPr>
          <p:nvPr>
            <p:ph type="title"/>
          </p:nvPr>
        </p:nvSpPr>
        <p:spPr/>
        <p:txBody>
          <a:bodyPr/>
          <a:lstStyle/>
          <a:p>
            <a:r>
              <a:rPr lang="en-US" b="1" u="sng" dirty="0"/>
              <a:t>III) Singular or Plural Makes A Difference.</a:t>
            </a:r>
            <a:endParaRPr lang="en-US" dirty="0"/>
          </a:p>
        </p:txBody>
      </p:sp>
      <p:sp>
        <p:nvSpPr>
          <p:cNvPr id="3" name="Content Placeholder 2">
            <a:extLst>
              <a:ext uri="{FF2B5EF4-FFF2-40B4-BE49-F238E27FC236}">
                <a16:creationId xmlns:a16="http://schemas.microsoft.com/office/drawing/2014/main" id="{A0E62A90-A1CA-40DD-AE53-4CB03B695501}"/>
              </a:ext>
            </a:extLst>
          </p:cNvPr>
          <p:cNvSpPr>
            <a:spLocks noGrp="1"/>
          </p:cNvSpPr>
          <p:nvPr>
            <p:ph idx="1"/>
          </p:nvPr>
        </p:nvSpPr>
        <p:spPr/>
        <p:txBody>
          <a:bodyPr/>
          <a:lstStyle/>
          <a:p>
            <a:r>
              <a:rPr lang="en-US" dirty="0"/>
              <a:t>The Seed is Jesus and He is fulfillment of what God promised in Genesis 3. </a:t>
            </a:r>
          </a:p>
          <a:p>
            <a:r>
              <a:rPr lang="en-US" dirty="0"/>
              <a:t>He is the fulfillment of God’s promise to Abraham in Genesis 22. </a:t>
            </a:r>
          </a:p>
          <a:p>
            <a:r>
              <a:rPr lang="en-US" dirty="0"/>
              <a:t>He is the fulfillment of what God promised to David, 2 Samuel 7. </a:t>
            </a:r>
          </a:p>
          <a:p>
            <a:r>
              <a:rPr lang="en-US" dirty="0"/>
              <a:t>He is the one in whom all of mankind is saved. </a:t>
            </a:r>
          </a:p>
          <a:p>
            <a:r>
              <a:rPr lang="en-US" b="1" dirty="0"/>
              <a:t>John 14:6 Jesus said to him, "I am the way, the truth, and the life. No one comes to the Father except through Me.</a:t>
            </a:r>
            <a:endParaRPr lang="en-US" dirty="0"/>
          </a:p>
          <a:p>
            <a:endParaRPr lang="en-US" dirty="0"/>
          </a:p>
        </p:txBody>
      </p:sp>
    </p:spTree>
    <p:extLst>
      <p:ext uri="{BB962C8B-B14F-4D97-AF65-F5344CB8AC3E}">
        <p14:creationId xmlns:p14="http://schemas.microsoft.com/office/powerpoint/2010/main" val="291716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1F29-6D2E-4C84-8E2C-6AAFFE2191AC}"/>
              </a:ext>
            </a:extLst>
          </p:cNvPr>
          <p:cNvSpPr>
            <a:spLocks noGrp="1"/>
          </p:cNvSpPr>
          <p:nvPr>
            <p:ph type="title"/>
          </p:nvPr>
        </p:nvSpPr>
        <p:spPr/>
        <p:txBody>
          <a:bodyPr/>
          <a:lstStyle/>
          <a:p>
            <a:r>
              <a:rPr lang="en-US" b="1" u="sng" dirty="0"/>
              <a:t>III) Singular or Plural Makes A Difference.</a:t>
            </a:r>
            <a:endParaRPr lang="en-US" dirty="0"/>
          </a:p>
        </p:txBody>
      </p:sp>
      <p:sp>
        <p:nvSpPr>
          <p:cNvPr id="3" name="Content Placeholder 2">
            <a:extLst>
              <a:ext uri="{FF2B5EF4-FFF2-40B4-BE49-F238E27FC236}">
                <a16:creationId xmlns:a16="http://schemas.microsoft.com/office/drawing/2014/main" id="{733A628E-6C84-4BC0-8EDB-7A6A3461D917}"/>
              </a:ext>
            </a:extLst>
          </p:cNvPr>
          <p:cNvSpPr>
            <a:spLocks noGrp="1"/>
          </p:cNvSpPr>
          <p:nvPr>
            <p:ph idx="1"/>
          </p:nvPr>
        </p:nvSpPr>
        <p:spPr/>
        <p:txBody>
          <a:bodyPr/>
          <a:lstStyle/>
          <a:p>
            <a:r>
              <a:rPr lang="en-US" b="1" dirty="0"/>
              <a:t>B) Today people want there to be a plurality. </a:t>
            </a:r>
            <a:endParaRPr lang="en-US" dirty="0"/>
          </a:p>
          <a:p>
            <a:r>
              <a:rPr lang="en-US" dirty="0"/>
              <a:t>Difference in one Savior v. multiple saviors. </a:t>
            </a:r>
          </a:p>
          <a:p>
            <a:r>
              <a:rPr lang="en-US" dirty="0"/>
              <a:t>Difference in one way to heaven v. numerous ways to heaven. </a:t>
            </a:r>
          </a:p>
          <a:p>
            <a:r>
              <a:rPr lang="en-US" dirty="0"/>
              <a:t>Difference in one Gospel v. a plurality of Gospels. (The Seed is the Word of God). </a:t>
            </a:r>
          </a:p>
          <a:p>
            <a:endParaRPr lang="en-US" dirty="0"/>
          </a:p>
        </p:txBody>
      </p:sp>
    </p:spTree>
    <p:extLst>
      <p:ext uri="{BB962C8B-B14F-4D97-AF65-F5344CB8AC3E}">
        <p14:creationId xmlns:p14="http://schemas.microsoft.com/office/powerpoint/2010/main" val="184820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E0AB-65D9-4246-A94E-39D91DF457F7}"/>
              </a:ext>
            </a:extLst>
          </p:cNvPr>
          <p:cNvSpPr>
            <a:spLocks noGrp="1"/>
          </p:cNvSpPr>
          <p:nvPr>
            <p:ph type="title"/>
          </p:nvPr>
        </p:nvSpPr>
        <p:spPr/>
        <p:txBody>
          <a:bodyPr/>
          <a:lstStyle/>
          <a:p>
            <a:r>
              <a:rPr lang="en-US" dirty="0"/>
              <a:t>IV) Difference Between For and Because </a:t>
            </a:r>
          </a:p>
        </p:txBody>
      </p:sp>
      <p:sp>
        <p:nvSpPr>
          <p:cNvPr id="3" name="Content Placeholder 2">
            <a:extLst>
              <a:ext uri="{FF2B5EF4-FFF2-40B4-BE49-F238E27FC236}">
                <a16:creationId xmlns:a16="http://schemas.microsoft.com/office/drawing/2014/main" id="{5259FBAE-EE3B-4315-BC70-39EAFA7E99A8}"/>
              </a:ext>
            </a:extLst>
          </p:cNvPr>
          <p:cNvSpPr>
            <a:spLocks noGrp="1"/>
          </p:cNvSpPr>
          <p:nvPr>
            <p:ph idx="1"/>
          </p:nvPr>
        </p:nvSpPr>
        <p:spPr/>
        <p:txBody>
          <a:bodyPr/>
          <a:lstStyle/>
          <a:p>
            <a:r>
              <a:rPr lang="en-US" dirty="0"/>
              <a:t>A) For – </a:t>
            </a:r>
            <a:r>
              <a:rPr lang="en-US" dirty="0" err="1"/>
              <a:t>eis</a:t>
            </a:r>
            <a:r>
              <a:rPr lang="en-US" dirty="0"/>
              <a:t> – in order to receive or obtain v. that which has already happened. </a:t>
            </a:r>
          </a:p>
          <a:p>
            <a:r>
              <a:rPr lang="en-US" dirty="0"/>
              <a:t>Jesus death was in order to save mankind. </a:t>
            </a:r>
          </a:p>
          <a:p>
            <a:r>
              <a:rPr lang="en-US" dirty="0"/>
              <a:t>Matthew 26:28  "For this is My blood of the new covenant, which is shed for many for the remission of sins.</a:t>
            </a:r>
          </a:p>
          <a:p>
            <a:r>
              <a:rPr lang="en-US" dirty="0"/>
              <a:t>As the Hebrew writer says without the shedding of blood there is no remission, Hebrews 9.22. </a:t>
            </a:r>
          </a:p>
          <a:p>
            <a:endParaRPr lang="en-US" dirty="0"/>
          </a:p>
        </p:txBody>
      </p:sp>
    </p:spTree>
    <p:extLst>
      <p:ext uri="{BB962C8B-B14F-4D97-AF65-F5344CB8AC3E}">
        <p14:creationId xmlns:p14="http://schemas.microsoft.com/office/powerpoint/2010/main" val="73562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C119B-A7D6-4B49-B333-C3A7C7EB7D92}"/>
              </a:ext>
            </a:extLst>
          </p:cNvPr>
          <p:cNvSpPr>
            <a:spLocks noGrp="1"/>
          </p:cNvSpPr>
          <p:nvPr>
            <p:ph type="title"/>
          </p:nvPr>
        </p:nvSpPr>
        <p:spPr/>
        <p:txBody>
          <a:bodyPr/>
          <a:lstStyle/>
          <a:p>
            <a:r>
              <a:rPr lang="en-US" dirty="0"/>
              <a:t>IV) Difference Between For and Because </a:t>
            </a:r>
          </a:p>
        </p:txBody>
      </p:sp>
      <p:sp>
        <p:nvSpPr>
          <p:cNvPr id="3" name="Content Placeholder 2">
            <a:extLst>
              <a:ext uri="{FF2B5EF4-FFF2-40B4-BE49-F238E27FC236}">
                <a16:creationId xmlns:a16="http://schemas.microsoft.com/office/drawing/2014/main" id="{ED780D86-B75A-4CEC-8CA5-A5931FD73458}"/>
              </a:ext>
            </a:extLst>
          </p:cNvPr>
          <p:cNvSpPr>
            <a:spLocks noGrp="1"/>
          </p:cNvSpPr>
          <p:nvPr>
            <p:ph idx="1"/>
          </p:nvPr>
        </p:nvSpPr>
        <p:spPr/>
        <p:txBody>
          <a:bodyPr/>
          <a:lstStyle/>
          <a:p>
            <a:r>
              <a:rPr lang="en-US" b="1" dirty="0"/>
              <a:t>B) Baptism -for the remission of sins</a:t>
            </a:r>
            <a:endParaRPr lang="en-US" dirty="0"/>
          </a:p>
          <a:p>
            <a:r>
              <a:rPr lang="en-US" dirty="0"/>
              <a:t>Many want to say baptism is because one is saved, a sign of salvation, icing on the cake. </a:t>
            </a:r>
          </a:p>
          <a:p>
            <a:r>
              <a:rPr lang="en-US" dirty="0"/>
              <a:t>Where as the Bible says baptism washed away their sins and place them in Christ. </a:t>
            </a:r>
          </a:p>
          <a:p>
            <a:r>
              <a:rPr lang="en-US" b="1" dirty="0"/>
              <a:t>Acts 22:16 'And now why are you waiting? Arise and be baptized, and wash away your sins, calling on the name of the Lord.'</a:t>
            </a:r>
            <a:endParaRPr lang="en-US" dirty="0"/>
          </a:p>
          <a:p>
            <a:r>
              <a:rPr lang="en-US" b="1" dirty="0"/>
              <a:t>Galatians 3:27 For as many of you as were baptized into Christ have put on Christ.</a:t>
            </a:r>
            <a:endParaRPr lang="en-US" dirty="0"/>
          </a:p>
          <a:p>
            <a:endParaRPr lang="en-US" dirty="0"/>
          </a:p>
        </p:txBody>
      </p:sp>
    </p:spTree>
    <p:extLst>
      <p:ext uri="{BB962C8B-B14F-4D97-AF65-F5344CB8AC3E}">
        <p14:creationId xmlns:p14="http://schemas.microsoft.com/office/powerpoint/2010/main" val="180471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95B93-607F-4E72-A139-DFC57F803EAA}"/>
              </a:ext>
            </a:extLst>
          </p:cNvPr>
          <p:cNvSpPr>
            <a:spLocks noGrp="1"/>
          </p:cNvSpPr>
          <p:nvPr>
            <p:ph type="title"/>
          </p:nvPr>
        </p:nvSpPr>
        <p:spPr/>
        <p:txBody>
          <a:bodyPr/>
          <a:lstStyle/>
          <a:p>
            <a:r>
              <a:rPr lang="en-US" dirty="0"/>
              <a:t>Differences Which Makes a Difference </a:t>
            </a:r>
          </a:p>
        </p:txBody>
      </p:sp>
      <p:pic>
        <p:nvPicPr>
          <p:cNvPr id="7" name="Content Placeholder 6">
            <a:extLst>
              <a:ext uri="{FF2B5EF4-FFF2-40B4-BE49-F238E27FC236}">
                <a16:creationId xmlns:a16="http://schemas.microsoft.com/office/drawing/2014/main" id="{CA3053EF-10B0-4C27-B1EB-AFD1F7ED58F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9927" y="2278740"/>
            <a:ext cx="4558146" cy="3445108"/>
          </a:xfrm>
        </p:spPr>
      </p:pic>
      <p:pic>
        <p:nvPicPr>
          <p:cNvPr id="1026" name="Picture 2" descr="20 Differences between High School &amp; College Life | Fastweb">
            <a:extLst>
              <a:ext uri="{FF2B5EF4-FFF2-40B4-BE49-F238E27FC236}">
                <a16:creationId xmlns:a16="http://schemas.microsoft.com/office/drawing/2014/main" id="{E228C1CB-631C-44D6-8B18-7D1BE14BBB3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049256" y="2278741"/>
            <a:ext cx="5427488" cy="344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10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9E64-D826-4B89-8F41-0D75D17D1638}"/>
              </a:ext>
            </a:extLst>
          </p:cNvPr>
          <p:cNvSpPr>
            <a:spLocks noGrp="1"/>
          </p:cNvSpPr>
          <p:nvPr>
            <p:ph type="title"/>
          </p:nvPr>
        </p:nvSpPr>
        <p:spPr/>
        <p:txBody>
          <a:bodyPr/>
          <a:lstStyle/>
          <a:p>
            <a:r>
              <a:rPr lang="en-US" b="1" u="sng" dirty="0"/>
              <a:t>A) Difference Between Giving and Taking </a:t>
            </a:r>
            <a:endParaRPr lang="en-US" dirty="0"/>
          </a:p>
        </p:txBody>
      </p:sp>
      <p:sp>
        <p:nvSpPr>
          <p:cNvPr id="5" name="Content Placeholder 4">
            <a:extLst>
              <a:ext uri="{FF2B5EF4-FFF2-40B4-BE49-F238E27FC236}">
                <a16:creationId xmlns:a16="http://schemas.microsoft.com/office/drawing/2014/main" id="{747FE86B-8D3E-4549-A751-5C054EC1D78A}"/>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A) God promised to give the land of Canaan.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Abram left his homeland to go to “a land that I will show you” Genesis 12.1c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“Abram passed through the land to the place of Shechem, as far as the terebinth tree of </a:t>
            </a:r>
            <a:r>
              <a:rPr lang="en-US" dirty="0" err="1"/>
              <a:t>Moreh</a:t>
            </a:r>
            <a:r>
              <a:rPr lang="en-US" dirty="0"/>
              <a:t>. And the Canaanites were then in the land.  Then the LORD appeared to Abram and said, "To your descendants I will give this land." And there he built an altar to the LORD, who had appeared to him.” (Genesis 12:6-7)</a:t>
            </a:r>
          </a:p>
          <a:p>
            <a:r>
              <a:rPr lang="en-US" b="1" dirty="0"/>
              <a:t>Repeated in Genesis 15.18;17.8</a:t>
            </a:r>
            <a:r>
              <a:rPr lang="en-US" dirty="0"/>
              <a:t> in fact it is a constant reframe in Genesis and later books.</a:t>
            </a:r>
          </a:p>
        </p:txBody>
      </p:sp>
    </p:spTree>
    <p:extLst>
      <p:ext uri="{BB962C8B-B14F-4D97-AF65-F5344CB8AC3E}">
        <p14:creationId xmlns:p14="http://schemas.microsoft.com/office/powerpoint/2010/main" val="205408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392C6-FE75-40EC-931E-734447E66C8A}"/>
              </a:ext>
            </a:extLst>
          </p:cNvPr>
          <p:cNvSpPr>
            <a:spLocks noGrp="1"/>
          </p:cNvSpPr>
          <p:nvPr>
            <p:ph type="title"/>
          </p:nvPr>
        </p:nvSpPr>
        <p:spPr/>
        <p:txBody>
          <a:bodyPr/>
          <a:lstStyle/>
          <a:p>
            <a:r>
              <a:rPr lang="en-US" b="1" u="sng" dirty="0"/>
              <a:t>Difference Between Giving and Taking</a:t>
            </a:r>
            <a:endParaRPr lang="en-US" dirty="0"/>
          </a:p>
        </p:txBody>
      </p:sp>
      <p:sp>
        <p:nvSpPr>
          <p:cNvPr id="3" name="Content Placeholder 2">
            <a:extLst>
              <a:ext uri="{FF2B5EF4-FFF2-40B4-BE49-F238E27FC236}">
                <a16:creationId xmlns:a16="http://schemas.microsoft.com/office/drawing/2014/main" id="{63CB4187-85C4-4467-8081-5EA95CE92C2B}"/>
              </a:ext>
            </a:extLst>
          </p:cNvPr>
          <p:cNvSpPr>
            <a:spLocks noGrp="1"/>
          </p:cNvSpPr>
          <p:nvPr>
            <p:ph idx="1"/>
          </p:nvPr>
        </p:nvSpPr>
        <p:spPr/>
        <p:txBody>
          <a:bodyPr/>
          <a:lstStyle/>
          <a:p>
            <a:r>
              <a:rPr lang="en-US" dirty="0"/>
              <a:t>Jacob</a:t>
            </a:r>
          </a:p>
          <a:p>
            <a:r>
              <a:rPr lang="en-US" dirty="0"/>
              <a:t>Genesis 28:15 "Behold, I am with you and will keep you wherever you go, and will bring you back to this land; for I will not leave you until I have done what I have spoken to you.“</a:t>
            </a:r>
          </a:p>
          <a:p>
            <a:r>
              <a:rPr lang="en-US" dirty="0"/>
              <a:t>Moses</a:t>
            </a:r>
          </a:p>
          <a:p>
            <a:r>
              <a:rPr lang="en-US" b="1" dirty="0"/>
              <a:t>Exodus 13:5 "And it shall be, when the LORD brings you into the land of the Canaanites and the Hittites and the Amorites and the Hivites and the Jebusites, which He swore to your fathers to give you, a land flowing with milk and honey, that you shall keep this service in this month.</a:t>
            </a:r>
            <a:endParaRPr lang="en-US" dirty="0"/>
          </a:p>
          <a:p>
            <a:endParaRPr lang="en-US" dirty="0"/>
          </a:p>
        </p:txBody>
      </p:sp>
    </p:spTree>
    <p:extLst>
      <p:ext uri="{BB962C8B-B14F-4D97-AF65-F5344CB8AC3E}">
        <p14:creationId xmlns:p14="http://schemas.microsoft.com/office/powerpoint/2010/main" val="59183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B3D3-AD74-49F5-AA16-D20755D2CD68}"/>
              </a:ext>
            </a:extLst>
          </p:cNvPr>
          <p:cNvSpPr>
            <a:spLocks noGrp="1"/>
          </p:cNvSpPr>
          <p:nvPr>
            <p:ph type="title"/>
          </p:nvPr>
        </p:nvSpPr>
        <p:spPr/>
        <p:txBody>
          <a:bodyPr/>
          <a:lstStyle/>
          <a:p>
            <a:r>
              <a:rPr lang="en-US" b="1" u="sng" dirty="0"/>
              <a:t>Difference Between Giving and Taking</a:t>
            </a:r>
            <a:endParaRPr lang="en-US" dirty="0"/>
          </a:p>
        </p:txBody>
      </p:sp>
      <p:sp>
        <p:nvSpPr>
          <p:cNvPr id="3" name="Content Placeholder 2">
            <a:extLst>
              <a:ext uri="{FF2B5EF4-FFF2-40B4-BE49-F238E27FC236}">
                <a16:creationId xmlns:a16="http://schemas.microsoft.com/office/drawing/2014/main" id="{7238EA68-F205-44FF-8635-5E691592008C}"/>
              </a:ext>
            </a:extLst>
          </p:cNvPr>
          <p:cNvSpPr>
            <a:spLocks noGrp="1"/>
          </p:cNvSpPr>
          <p:nvPr>
            <p:ph idx="1"/>
          </p:nvPr>
        </p:nvSpPr>
        <p:spPr/>
        <p:txBody>
          <a:bodyPr>
            <a:normAutofit lnSpcReduction="10000"/>
          </a:bodyPr>
          <a:lstStyle/>
          <a:p>
            <a:r>
              <a:rPr lang="en-US" dirty="0"/>
              <a:t>Kadesh </a:t>
            </a:r>
            <a:r>
              <a:rPr lang="en-US" dirty="0" err="1"/>
              <a:t>Barnea</a:t>
            </a:r>
            <a:r>
              <a:rPr lang="en-US" dirty="0"/>
              <a:t> the children of Israel refused God’s gift. See Numbers 13 &amp; 14</a:t>
            </a:r>
          </a:p>
          <a:p>
            <a:r>
              <a:rPr lang="en-US" dirty="0"/>
              <a:t>Numbers 14:4 So they said to one another, "Let us select a leader and return to Egypt."</a:t>
            </a:r>
          </a:p>
          <a:p>
            <a:r>
              <a:rPr lang="en-US" dirty="0"/>
              <a:t>We can see a number of things by God’s promise to “give them the land” </a:t>
            </a:r>
          </a:p>
          <a:p>
            <a:r>
              <a:rPr lang="en-US" dirty="0"/>
              <a:t>Abraham had faith in God and obey Him. </a:t>
            </a:r>
          </a:p>
          <a:p>
            <a:r>
              <a:rPr lang="en-US" dirty="0"/>
              <a:t>Israel had to be willing to actually enter the land in order to receive the gift. </a:t>
            </a:r>
          </a:p>
          <a:p>
            <a:r>
              <a:rPr lang="en-US" dirty="0"/>
              <a:t>God’s gift was refused.</a:t>
            </a:r>
          </a:p>
          <a:p>
            <a:endParaRPr lang="en-US" dirty="0"/>
          </a:p>
        </p:txBody>
      </p:sp>
    </p:spTree>
    <p:extLst>
      <p:ext uri="{BB962C8B-B14F-4D97-AF65-F5344CB8AC3E}">
        <p14:creationId xmlns:p14="http://schemas.microsoft.com/office/powerpoint/2010/main" val="157767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19CB-AF27-418E-8332-03F56EAB69FE}"/>
              </a:ext>
            </a:extLst>
          </p:cNvPr>
          <p:cNvSpPr>
            <a:spLocks noGrp="1"/>
          </p:cNvSpPr>
          <p:nvPr>
            <p:ph type="title"/>
          </p:nvPr>
        </p:nvSpPr>
        <p:spPr/>
        <p:txBody>
          <a:bodyPr/>
          <a:lstStyle/>
          <a:p>
            <a:r>
              <a:rPr lang="en-US" b="1" u="sng" dirty="0"/>
              <a:t>Difference Between Giving and Taking</a:t>
            </a:r>
            <a:endParaRPr lang="en-US" dirty="0"/>
          </a:p>
        </p:txBody>
      </p:sp>
      <p:sp>
        <p:nvSpPr>
          <p:cNvPr id="3" name="Content Placeholder 2">
            <a:extLst>
              <a:ext uri="{FF2B5EF4-FFF2-40B4-BE49-F238E27FC236}">
                <a16:creationId xmlns:a16="http://schemas.microsoft.com/office/drawing/2014/main" id="{3A434C59-F23B-4F92-9632-DEF5FE79E54A}"/>
              </a:ext>
            </a:extLst>
          </p:cNvPr>
          <p:cNvSpPr>
            <a:spLocks noGrp="1"/>
          </p:cNvSpPr>
          <p:nvPr>
            <p:ph idx="1"/>
          </p:nvPr>
        </p:nvSpPr>
        <p:spPr/>
        <p:txBody>
          <a:bodyPr/>
          <a:lstStyle/>
          <a:p>
            <a:r>
              <a:rPr lang="en-US" b="1" dirty="0"/>
              <a:t>B) Israel taking the land</a:t>
            </a:r>
            <a:endParaRPr lang="en-US" dirty="0"/>
          </a:p>
          <a:p>
            <a:r>
              <a:rPr lang="en-US" dirty="0"/>
              <a:t>After refusing to enter the land the nation of Israel then decided to take the land. </a:t>
            </a:r>
          </a:p>
          <a:p>
            <a:r>
              <a:rPr lang="en-US" b="1" dirty="0"/>
              <a:t>Numbers 14:40 And they rose early in the morning and went up to the top of the mountain, saying, "Here we are, and we will go up to the place which the LORD has promised, for we have sinned!“</a:t>
            </a:r>
          </a:p>
          <a:p>
            <a:r>
              <a:rPr lang="en-US" dirty="0"/>
              <a:t>They left God out when He was going to give them the land but they went up to take the land, against God’s word. </a:t>
            </a:r>
          </a:p>
          <a:p>
            <a:r>
              <a:rPr lang="en-US" dirty="0"/>
              <a:t>Man cannot “take” or earn what only God can give. </a:t>
            </a:r>
          </a:p>
          <a:p>
            <a:endParaRPr lang="en-US" dirty="0"/>
          </a:p>
          <a:p>
            <a:endParaRPr lang="en-US" dirty="0"/>
          </a:p>
        </p:txBody>
      </p:sp>
    </p:spTree>
    <p:extLst>
      <p:ext uri="{BB962C8B-B14F-4D97-AF65-F5344CB8AC3E}">
        <p14:creationId xmlns:p14="http://schemas.microsoft.com/office/powerpoint/2010/main" val="340286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FC1B0-75E6-4236-A325-9C1E806142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F4AEAC-FFC7-4CC2-9DFC-1BF7C36C8886}"/>
              </a:ext>
            </a:extLst>
          </p:cNvPr>
          <p:cNvSpPr>
            <a:spLocks noGrp="1"/>
          </p:cNvSpPr>
          <p:nvPr>
            <p:ph idx="1"/>
          </p:nvPr>
        </p:nvSpPr>
        <p:spPr/>
        <p:txBody>
          <a:bodyPr/>
          <a:lstStyle/>
          <a:p>
            <a:r>
              <a:rPr lang="en-US" dirty="0"/>
              <a:t>Apply this is Jesus coming and dying for our sins. </a:t>
            </a:r>
          </a:p>
          <a:p>
            <a:r>
              <a:rPr lang="en-US" dirty="0"/>
              <a:t>Man cannot reject God’s gift and earn his salvation. </a:t>
            </a:r>
          </a:p>
          <a:p>
            <a:r>
              <a:rPr lang="en-US" dirty="0"/>
              <a:t>“that in the ages to come He might show the exceeding riches of His grace in His kindness toward us in Christ Jesus. 8 For by grace you have been saved through faith, and that not of yourselves; it is the gift of God,” (Ephesians 2:7-8)</a:t>
            </a:r>
          </a:p>
          <a:p>
            <a:endParaRPr lang="en-US" dirty="0"/>
          </a:p>
        </p:txBody>
      </p:sp>
    </p:spTree>
    <p:extLst>
      <p:ext uri="{BB962C8B-B14F-4D97-AF65-F5344CB8AC3E}">
        <p14:creationId xmlns:p14="http://schemas.microsoft.com/office/powerpoint/2010/main" val="294027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B665-9158-43B7-B65F-B8DB9283ECE1}"/>
              </a:ext>
            </a:extLst>
          </p:cNvPr>
          <p:cNvSpPr>
            <a:spLocks noGrp="1"/>
          </p:cNvSpPr>
          <p:nvPr>
            <p:ph type="title"/>
          </p:nvPr>
        </p:nvSpPr>
        <p:spPr/>
        <p:txBody>
          <a:bodyPr>
            <a:normAutofit fontScale="90000"/>
          </a:bodyPr>
          <a:lstStyle/>
          <a:p>
            <a:r>
              <a:rPr lang="en-US" b="1" u="sng" dirty="0"/>
              <a:t>II) Difference In What God Says and When He Says It</a:t>
            </a:r>
            <a:br>
              <a:rPr lang="en-US" dirty="0"/>
            </a:br>
            <a:endParaRPr lang="en-US" dirty="0"/>
          </a:p>
        </p:txBody>
      </p:sp>
      <p:sp>
        <p:nvSpPr>
          <p:cNvPr id="3" name="Content Placeholder 2">
            <a:extLst>
              <a:ext uri="{FF2B5EF4-FFF2-40B4-BE49-F238E27FC236}">
                <a16:creationId xmlns:a16="http://schemas.microsoft.com/office/drawing/2014/main" id="{87270BDA-6DF6-4326-AEC8-C30EBDFFB4F3}"/>
              </a:ext>
            </a:extLst>
          </p:cNvPr>
          <p:cNvSpPr>
            <a:spLocks noGrp="1"/>
          </p:cNvSpPr>
          <p:nvPr>
            <p:ph idx="1"/>
          </p:nvPr>
        </p:nvSpPr>
        <p:spPr/>
        <p:txBody>
          <a:bodyPr/>
          <a:lstStyle/>
          <a:p>
            <a:r>
              <a:rPr lang="en-US" b="1" dirty="0"/>
              <a:t>A) Moses and the rock</a:t>
            </a:r>
            <a:endParaRPr lang="en-US" dirty="0"/>
          </a:p>
          <a:p>
            <a:r>
              <a:rPr lang="en-US" dirty="0"/>
              <a:t>1. First time instructions to Moses in the Wilderness of Zin. </a:t>
            </a:r>
          </a:p>
          <a:p>
            <a:r>
              <a:rPr lang="en-US" b="1" dirty="0"/>
              <a:t>Exodus 17:5 And the LORD said to Moses, "Go on before the people, and take with you some of the elders of Israel. Also take in your hand your rod with which you struck the river, and go. 6 "Behold, I will stand before you there on the rock in Horeb; and you shall strike the rock, and water will come out of it, that the people may drink." And Moses did so in the sight of the elders of Israel.</a:t>
            </a:r>
            <a:endParaRPr lang="en-US" dirty="0"/>
          </a:p>
          <a:p>
            <a:endParaRPr lang="en-US" dirty="0"/>
          </a:p>
        </p:txBody>
      </p:sp>
    </p:spTree>
    <p:extLst>
      <p:ext uri="{BB962C8B-B14F-4D97-AF65-F5344CB8AC3E}">
        <p14:creationId xmlns:p14="http://schemas.microsoft.com/office/powerpoint/2010/main" val="39379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9853-CF35-4B69-8D3F-00A5F3894B84}"/>
              </a:ext>
            </a:extLst>
          </p:cNvPr>
          <p:cNvSpPr>
            <a:spLocks noGrp="1"/>
          </p:cNvSpPr>
          <p:nvPr>
            <p:ph type="title"/>
          </p:nvPr>
        </p:nvSpPr>
        <p:spPr/>
        <p:txBody>
          <a:bodyPr/>
          <a:lstStyle/>
          <a:p>
            <a:r>
              <a:rPr lang="en-US" b="1" u="sng" dirty="0"/>
              <a:t>II) Difference In What God Says and When He Says It</a:t>
            </a:r>
            <a:endParaRPr lang="en-US" dirty="0"/>
          </a:p>
        </p:txBody>
      </p:sp>
      <p:sp>
        <p:nvSpPr>
          <p:cNvPr id="3" name="Content Placeholder 2">
            <a:extLst>
              <a:ext uri="{FF2B5EF4-FFF2-40B4-BE49-F238E27FC236}">
                <a16:creationId xmlns:a16="http://schemas.microsoft.com/office/drawing/2014/main" id="{1B9535F4-2195-4A33-84D6-659055C72C02}"/>
              </a:ext>
            </a:extLst>
          </p:cNvPr>
          <p:cNvSpPr>
            <a:spLocks noGrp="1"/>
          </p:cNvSpPr>
          <p:nvPr>
            <p:ph idx="1"/>
          </p:nvPr>
        </p:nvSpPr>
        <p:spPr/>
        <p:txBody>
          <a:bodyPr>
            <a:normAutofit fontScale="92500" lnSpcReduction="10000"/>
          </a:bodyPr>
          <a:lstStyle/>
          <a:p>
            <a:r>
              <a:rPr lang="en-US" dirty="0"/>
              <a:t>Second time in the Wilderness of Zin after the death of Miriam. Numbers 20.1. </a:t>
            </a:r>
          </a:p>
          <a:p>
            <a:r>
              <a:rPr lang="en-US" b="1" dirty="0"/>
              <a:t>Numbers 20:7 Then the LORD spoke to Moses, saying, 8 "Take the rod; you and your brother Aaron gather the congregation together. Speak to the rock before their eyes, and it will yield its water; thus you shall bring water for them out of the rock, and give drink to the congregation and their animals." 9 So Moses took the rod from before the LORD as He commanded him. 10 And Moses and Aaron gathered the assembly together before the rock; and he said to them, "Hear now, you rebels! Must we bring water for you out of this rock?" 11 Then Moses lifted his hand and struck the rock twice with his rod; and water came out abundantly, and the congregation and their animals drank.</a:t>
            </a:r>
            <a:endParaRPr lang="en-US" dirty="0"/>
          </a:p>
          <a:p>
            <a:endParaRPr lang="en-US" dirty="0"/>
          </a:p>
        </p:txBody>
      </p:sp>
    </p:spTree>
    <p:extLst>
      <p:ext uri="{BB962C8B-B14F-4D97-AF65-F5344CB8AC3E}">
        <p14:creationId xmlns:p14="http://schemas.microsoft.com/office/powerpoint/2010/main" val="6141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2981</TotalTime>
  <Words>1617</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Differences Which Makes a Difference </vt:lpstr>
      <vt:lpstr>A) Difference Between Giving and Taking </vt:lpstr>
      <vt:lpstr>Difference Between Giving and Taking</vt:lpstr>
      <vt:lpstr>Difference Between Giving and Taking</vt:lpstr>
      <vt:lpstr>Difference Between Giving and Taking</vt:lpstr>
      <vt:lpstr>PowerPoint Presentation</vt:lpstr>
      <vt:lpstr>II) Difference In What God Says and When He Says It </vt:lpstr>
      <vt:lpstr>II) Difference In What God Says and When He Says It</vt:lpstr>
      <vt:lpstr>II) Difference In What God Says and When He Says It</vt:lpstr>
      <vt:lpstr>II) Difference In What God Says and When He Says It</vt:lpstr>
      <vt:lpstr>II) Difference In What God Says and When He Says It</vt:lpstr>
      <vt:lpstr>III) Singular or Plural Makes A Difference.  </vt:lpstr>
      <vt:lpstr>III) Singular or Plural Makes A Difference.</vt:lpstr>
      <vt:lpstr>III) Singular or Plural Makes A Difference.</vt:lpstr>
      <vt:lpstr>IV) Difference Between For and Because </vt:lpstr>
      <vt:lpstr>IV) Difference Between For and Because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7</cp:revision>
  <dcterms:created xsi:type="dcterms:W3CDTF">2021-01-21T15:04:18Z</dcterms:created>
  <dcterms:modified xsi:type="dcterms:W3CDTF">2021-01-24T13:19:01Z</dcterms:modified>
</cp:coreProperties>
</file>