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9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5BD401D-A794-4299-8529-4695401E320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454A1C0-65D0-4C9E-9379-8AF0577E4D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Discovering The Bible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God’s Word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267200"/>
            <a:ext cx="2247900" cy="252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6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Problem– Not Recognizing</a:t>
            </a:r>
            <a:r>
              <a:rPr lang="en-US" baseline="0" dirty="0" smtClean="0"/>
              <a:t>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do not believe the Bible to be </a:t>
            </a:r>
            <a:r>
              <a:rPr lang="en-US" i="1" dirty="0" smtClean="0"/>
              <a:t>the</a:t>
            </a:r>
            <a:r>
              <a:rPr lang="en-US" i="1" baseline="0" dirty="0" smtClean="0"/>
              <a:t> inspired word of God</a:t>
            </a:r>
          </a:p>
          <a:p>
            <a:pPr lvl="1"/>
            <a:r>
              <a:rPr lang="en-US" dirty="0" smtClean="0"/>
              <a:t>More</a:t>
            </a:r>
            <a:r>
              <a:rPr lang="en-US" baseline="0" dirty="0" smtClean="0"/>
              <a:t> than a collection of stories and myths</a:t>
            </a:r>
          </a:p>
          <a:p>
            <a:pPr lvl="1"/>
            <a:r>
              <a:rPr lang="en-US" baseline="0" dirty="0" smtClean="0"/>
              <a:t>More than general Bible themes</a:t>
            </a:r>
          </a:p>
          <a:p>
            <a:pPr lvl="1"/>
            <a:r>
              <a:rPr lang="en-US" baseline="0" dirty="0" smtClean="0"/>
              <a:t>Spiritual authority vs. Bible authority</a:t>
            </a:r>
          </a:p>
        </p:txBody>
      </p:sp>
    </p:spTree>
    <p:extLst>
      <p:ext uri="{BB962C8B-B14F-4D97-AF65-F5344CB8AC3E}">
        <p14:creationId xmlns:p14="http://schemas.microsoft.com/office/powerpoint/2010/main" val="392439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Bible Is Written</a:t>
            </a:r>
            <a:r>
              <a:rPr lang="en-US" baseline="0" dirty="0" smtClean="0"/>
              <a:t>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always</a:t>
            </a:r>
            <a:r>
              <a:rPr lang="en-US" baseline="0" dirty="0" smtClean="0"/>
              <a:t> communicated with man through words</a:t>
            </a:r>
          </a:p>
          <a:p>
            <a:r>
              <a:rPr lang="en-US" baseline="0" dirty="0" smtClean="0"/>
              <a:t>God had His word written down</a:t>
            </a:r>
          </a:p>
          <a:p>
            <a:r>
              <a:rPr lang="en-US" baseline="0" dirty="0" smtClean="0"/>
              <a:t>God used different means of revealing His word</a:t>
            </a:r>
          </a:p>
        </p:txBody>
      </p:sp>
    </p:spTree>
    <p:extLst>
      <p:ext uri="{BB962C8B-B14F-4D97-AF65-F5344CB8AC3E}">
        <p14:creationId xmlns:p14="http://schemas.microsoft.com/office/powerpoint/2010/main" val="97297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Bible Contains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Facts</a:t>
            </a:r>
          </a:p>
          <a:p>
            <a:r>
              <a:rPr lang="en-US" dirty="0" smtClean="0"/>
              <a:t>Commands</a:t>
            </a:r>
          </a:p>
          <a:p>
            <a:r>
              <a:rPr lang="en-US" dirty="0" smtClean="0"/>
              <a:t>Promises</a:t>
            </a:r>
          </a:p>
        </p:txBody>
      </p:sp>
    </p:spTree>
    <p:extLst>
      <p:ext uri="{BB962C8B-B14F-4D97-AF65-F5344CB8AC3E}">
        <p14:creationId xmlns:p14="http://schemas.microsoft.com/office/powerpoint/2010/main" val="94772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Discovering The</a:t>
            </a:r>
            <a:r>
              <a:rPr lang="en-US" baseline="0" dirty="0" smtClean="0"/>
              <a:t> Bible- What That Means?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Recognizing the power of God and His word</a:t>
            </a:r>
          </a:p>
          <a:p>
            <a:pPr lvl="1"/>
            <a:r>
              <a:rPr lang="en-US" dirty="0" smtClean="0"/>
              <a:t>It is authoritative</a:t>
            </a:r>
          </a:p>
          <a:p>
            <a:pPr lvl="1"/>
            <a:r>
              <a:rPr lang="en-US" dirty="0" smtClean="0"/>
              <a:t>It</a:t>
            </a:r>
            <a:r>
              <a:rPr lang="en-US" baseline="0" dirty="0" smtClean="0"/>
              <a:t> is understand able</a:t>
            </a:r>
          </a:p>
          <a:p>
            <a:pPr lvl="1"/>
            <a:r>
              <a:rPr lang="en-US" baseline="0" dirty="0" smtClean="0"/>
              <a:t>It is to be obeyed</a:t>
            </a:r>
          </a:p>
          <a:p>
            <a:pPr lvl="0"/>
            <a:r>
              <a:rPr lang="en-US" dirty="0" smtClean="0"/>
              <a:t>We cannot know God</a:t>
            </a:r>
            <a:r>
              <a:rPr lang="en-US" baseline="0" dirty="0" smtClean="0"/>
              <a:t> without knowing His word</a:t>
            </a:r>
          </a:p>
          <a:p>
            <a:pPr lvl="1"/>
            <a:r>
              <a:rPr lang="en-US" dirty="0" smtClean="0"/>
              <a:t>Bible ignorance will cause us</a:t>
            </a:r>
            <a:r>
              <a:rPr lang="en-US" baseline="0" dirty="0" smtClean="0"/>
              <a:t> to be lost</a:t>
            </a:r>
          </a:p>
          <a:p>
            <a:pPr lvl="1"/>
            <a:r>
              <a:rPr lang="en-US" baseline="0" dirty="0" smtClean="0"/>
              <a:t>Bible knowledge leads us to God</a:t>
            </a:r>
          </a:p>
          <a:p>
            <a:pPr lvl="1"/>
            <a:r>
              <a:rPr lang="en-US" baseline="0" dirty="0" smtClean="0"/>
              <a:t>Bible obedience will lead us to heaven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458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905000"/>
            <a:ext cx="8229600" cy="2057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Exodus 19:8 (NKJV)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aseline="30000" dirty="0" smtClean="0"/>
              <a:t>8 </a:t>
            </a:r>
            <a:r>
              <a:rPr lang="en-US" sz="2800" dirty="0" smtClean="0"/>
              <a:t>Then all the people answered together and said, "All that the Lord has spoken we will do." So Moses brought back the words of the people to the Lord. </a:t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863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0" y="2438400"/>
            <a:ext cx="6477000" cy="3276600"/>
          </a:xfrm>
          <a:prstGeom prst="rect">
            <a:avLst/>
          </a:prstGeom>
          <a:solidFill>
            <a:srgbClr val="003A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2 Kings 22:8 (NKJV)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aseline="30000" dirty="0" smtClean="0"/>
              <a:t>8 </a:t>
            </a:r>
            <a:r>
              <a:rPr lang="en-US" sz="3200" dirty="0" smtClean="0"/>
              <a:t>Then </a:t>
            </a:r>
            <a:r>
              <a:rPr lang="en-US" sz="3200" dirty="0" err="1" smtClean="0"/>
              <a:t>Hilkiah</a:t>
            </a:r>
            <a:r>
              <a:rPr lang="en-US" sz="3200" dirty="0" smtClean="0"/>
              <a:t> the high priest said to </a:t>
            </a:r>
            <a:r>
              <a:rPr lang="en-US" sz="3200" dirty="0" err="1" smtClean="0"/>
              <a:t>Shaphan</a:t>
            </a:r>
            <a:r>
              <a:rPr lang="en-US" sz="3200" dirty="0" smtClean="0"/>
              <a:t> the scribe, "I have found the Book of the Law in the house of the Lord." And </a:t>
            </a:r>
            <a:r>
              <a:rPr lang="en-US" sz="3200" dirty="0" err="1" smtClean="0"/>
              <a:t>Hilkiah</a:t>
            </a:r>
            <a:r>
              <a:rPr lang="en-US" sz="3200" dirty="0" smtClean="0"/>
              <a:t> gave the book to </a:t>
            </a:r>
            <a:r>
              <a:rPr lang="en-US" sz="3200" dirty="0" err="1" smtClean="0"/>
              <a:t>Shaphan</a:t>
            </a:r>
            <a:r>
              <a:rPr lang="en-US" sz="3200" dirty="0" smtClean="0"/>
              <a:t>, and he read it. </a:t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7961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90600" y="1981200"/>
            <a:ext cx="7162800" cy="38862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Nehemiah 8:14 (NKJV)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aseline="30000" dirty="0" smtClean="0"/>
              <a:t>14 </a:t>
            </a:r>
            <a:r>
              <a:rPr lang="en-US" sz="3200" dirty="0" smtClean="0"/>
              <a:t>And they found written in the Law, which the Lord had commanded by Moses, that the children of Israel should dwell in booths during the feast of the seventh month, </a:t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090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Discovering The</a:t>
            </a:r>
            <a:r>
              <a:rPr lang="en-US" baseline="0" dirty="0" smtClean="0"/>
              <a:t>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Bible contains the oracles</a:t>
            </a:r>
            <a:r>
              <a:rPr lang="en-US" baseline="0" dirty="0" smtClean="0"/>
              <a:t> of God</a:t>
            </a:r>
          </a:p>
          <a:p>
            <a:r>
              <a:rPr lang="en-US" baseline="0" dirty="0" smtClean="0"/>
              <a:t>Discover</a:t>
            </a:r>
          </a:p>
          <a:p>
            <a:pPr lvl="1"/>
            <a:r>
              <a:rPr lang="en-US" dirty="0" smtClean="0"/>
              <a:t>To see, get knowledge of, learn of, find or find out</a:t>
            </a:r>
          </a:p>
          <a:p>
            <a:pPr lvl="1"/>
            <a:r>
              <a:rPr lang="en-US" dirty="0" smtClean="0"/>
              <a:t>To notice or recognize</a:t>
            </a:r>
          </a:p>
        </p:txBody>
      </p:sp>
    </p:spTree>
    <p:extLst>
      <p:ext uri="{BB962C8B-B14F-4D97-AF65-F5344CB8AC3E}">
        <p14:creationId xmlns:p14="http://schemas.microsoft.com/office/powerpoint/2010/main" val="975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</a:t>
            </a:r>
            <a:r>
              <a:rPr lang="en-US" baseline="0" dirty="0" smtClean="0"/>
              <a:t>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people know the Bible exist but they do not </a:t>
            </a:r>
            <a:r>
              <a:rPr lang="en-US" u="sng" dirty="0" smtClean="0"/>
              <a:t>know</a:t>
            </a:r>
            <a:r>
              <a:rPr lang="en-US" u="none" dirty="0" smtClean="0"/>
              <a:t> the Bible</a:t>
            </a:r>
          </a:p>
          <a:p>
            <a:r>
              <a:rPr lang="en-US" u="none" dirty="0" smtClean="0"/>
              <a:t>Many are Biblically illiterate</a:t>
            </a:r>
          </a:p>
          <a:p>
            <a:pPr lvl="1"/>
            <a:r>
              <a:rPr lang="en-US" dirty="0" smtClean="0"/>
              <a:t>They are curious but accept the movie version of the Bible</a:t>
            </a:r>
          </a:p>
        </p:txBody>
      </p:sp>
    </p:spTree>
    <p:extLst>
      <p:ext uri="{BB962C8B-B14F-4D97-AF65-F5344CB8AC3E}">
        <p14:creationId xmlns:p14="http://schemas.microsoft.com/office/powerpoint/2010/main" val="221749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 terrorist!?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225" y="3290094"/>
            <a:ext cx="2876550" cy="1590675"/>
          </a:xfrm>
        </p:spPr>
      </p:pic>
    </p:spTree>
    <p:extLst>
      <p:ext uri="{BB962C8B-B14F-4D97-AF65-F5344CB8AC3E}">
        <p14:creationId xmlns:p14="http://schemas.microsoft.com/office/powerpoint/2010/main" val="47151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675" y="2794794"/>
            <a:ext cx="1771650" cy="2581275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191000" y="1773936"/>
            <a:ext cx="4495800" cy="462381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Environmentalism</a:t>
            </a:r>
          </a:p>
        </p:txBody>
      </p:sp>
    </p:spTree>
    <p:extLst>
      <p:ext uri="{BB962C8B-B14F-4D97-AF65-F5344CB8AC3E}">
        <p14:creationId xmlns:p14="http://schemas.microsoft.com/office/powerpoint/2010/main" val="231096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12" y="3213894"/>
            <a:ext cx="2619375" cy="174307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Spiritual leader?</a:t>
            </a:r>
          </a:p>
          <a:p>
            <a:r>
              <a:rPr lang="en-US" sz="3600" b="1" dirty="0" smtClean="0"/>
              <a:t>Lunatic</a:t>
            </a:r>
          </a:p>
          <a:p>
            <a:r>
              <a:rPr lang="en-US" sz="3600" b="1" dirty="0" smtClean="0"/>
              <a:t>Son of God</a:t>
            </a:r>
          </a:p>
        </p:txBody>
      </p:sp>
    </p:spTree>
    <p:extLst>
      <p:ext uri="{BB962C8B-B14F-4D97-AF65-F5344CB8AC3E}">
        <p14:creationId xmlns:p14="http://schemas.microsoft.com/office/powerpoint/2010/main" val="337766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</TotalTime>
  <Words>217</Words>
  <Application>Microsoft Office PowerPoint</Application>
  <PresentationFormat>On-screen Show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Discovering The Bible</vt:lpstr>
      <vt:lpstr>PowerPoint Presentation</vt:lpstr>
      <vt:lpstr>PowerPoint Presentation</vt:lpstr>
      <vt:lpstr>PowerPoint Presentation</vt:lpstr>
      <vt:lpstr>Discovering The Bible</vt:lpstr>
      <vt:lpstr>Learning The Bible</vt:lpstr>
      <vt:lpstr>PowerPoint Presentation</vt:lpstr>
      <vt:lpstr>PowerPoint Presentation</vt:lpstr>
      <vt:lpstr>PowerPoint Presentation</vt:lpstr>
      <vt:lpstr>Problem– Not Recognizing The Bible</vt:lpstr>
      <vt:lpstr>Bible Is Written Document</vt:lpstr>
      <vt:lpstr>The Bible Contains</vt:lpstr>
      <vt:lpstr>Discovering The Bible- What That Means?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The Bible</dc:title>
  <dc:creator>Dennis Tucker</dc:creator>
  <cp:lastModifiedBy>Dennis Tucker</cp:lastModifiedBy>
  <cp:revision>4</cp:revision>
  <dcterms:created xsi:type="dcterms:W3CDTF">2015-06-30T21:57:40Z</dcterms:created>
  <dcterms:modified xsi:type="dcterms:W3CDTF">2015-06-30T22:21:21Z</dcterms:modified>
</cp:coreProperties>
</file>