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8" autoAdjust="0"/>
    <p:restoredTop sz="94669" autoAdjust="0"/>
  </p:normalViewPr>
  <p:slideViewPr>
    <p:cSldViewPr>
      <p:cViewPr varScale="1">
        <p:scale>
          <a:sx n="87" d="100"/>
          <a:sy n="87" d="100"/>
        </p:scale>
        <p:origin x="-90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CC1CC-DB18-4E9F-9A93-AC49FE2A3474}" type="datetimeFigureOut">
              <a:rPr lang="en-US" smtClean="0"/>
              <a:t>7/5/2015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6DBE2-6786-4EA7-9F80-13F820BDFC9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CC1CC-DB18-4E9F-9A93-AC49FE2A3474}" type="datetimeFigureOut">
              <a:rPr lang="en-US" smtClean="0"/>
              <a:t>7/5/2015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6DBE2-6786-4EA7-9F80-13F820BDFC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CC1CC-DB18-4E9F-9A93-AC49FE2A3474}" type="datetimeFigureOut">
              <a:rPr lang="en-US" smtClean="0"/>
              <a:t>7/5/2015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6DBE2-6786-4EA7-9F80-13F820BDFC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CC1CC-DB18-4E9F-9A93-AC49FE2A3474}" type="datetimeFigureOut">
              <a:rPr lang="en-US" smtClean="0"/>
              <a:t>7/5/2015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6DBE2-6786-4EA7-9F80-13F820BDFC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CC1CC-DB18-4E9F-9A93-AC49FE2A3474}" type="datetimeFigureOut">
              <a:rPr lang="en-US" smtClean="0"/>
              <a:t>7/5/2015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6DBE2-6786-4EA7-9F80-13F820BDFC9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CC1CC-DB18-4E9F-9A93-AC49FE2A3474}" type="datetimeFigureOut">
              <a:rPr lang="en-US" smtClean="0"/>
              <a:t>7/5/2015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6DBE2-6786-4EA7-9F80-13F820BDFC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CC1CC-DB18-4E9F-9A93-AC49FE2A3474}" type="datetimeFigureOut">
              <a:rPr lang="en-US" smtClean="0"/>
              <a:t>7/5/2015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6DBE2-6786-4EA7-9F80-13F820BDFC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CC1CC-DB18-4E9F-9A93-AC49FE2A3474}" type="datetimeFigureOut">
              <a:rPr lang="en-US" smtClean="0"/>
              <a:t>7/5/2015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6DBE2-6786-4EA7-9F80-13F820BDFC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CC1CC-DB18-4E9F-9A93-AC49FE2A3474}" type="datetimeFigureOut">
              <a:rPr lang="en-US" smtClean="0"/>
              <a:t>7/5/2015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6DBE2-6786-4EA7-9F80-13F820BDFC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CC1CC-DB18-4E9F-9A93-AC49FE2A3474}" type="datetimeFigureOut">
              <a:rPr lang="en-US" smtClean="0"/>
              <a:t>7/5/2015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6DBE2-6786-4EA7-9F80-13F820BDFC9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53CC1CC-DB18-4E9F-9A93-AC49FE2A3474}" type="datetimeFigureOut">
              <a:rPr lang="en-US" smtClean="0"/>
              <a:t>7/5/2015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8836DBE2-6786-4EA7-9F80-13F820BDFC9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53CC1CC-DB18-4E9F-9A93-AC49FE2A3474}" type="datetimeFigureOut">
              <a:rPr lang="en-US" smtClean="0"/>
              <a:t>7/5/2015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836DBE2-6786-4EA7-9F80-13F820BDFC9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110213"/>
            <a:ext cx="4090987" cy="327604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3069566"/>
            <a:ext cx="3314700" cy="3721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351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Let the plain explain the difficult</a:t>
            </a:r>
          </a:p>
          <a:p>
            <a:r>
              <a:rPr lang="en-US" b="1" dirty="0" smtClean="0"/>
              <a:t>Walk by faith and not by sight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80760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to traverse or range over (a region, area, etc.) for the purpose of discovery: to explore the island.</a:t>
            </a:r>
          </a:p>
          <a:p>
            <a:r>
              <a:rPr lang="en-US" dirty="0" smtClean="0"/>
              <a:t>2. to look into closely; scrutinize; examine.</a:t>
            </a:r>
          </a:p>
        </p:txBody>
      </p:sp>
    </p:spTree>
    <p:extLst>
      <p:ext uri="{BB962C8B-B14F-4D97-AF65-F5344CB8AC3E}">
        <p14:creationId xmlns:p14="http://schemas.microsoft.com/office/powerpoint/2010/main" val="3573274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We Exploring?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Bible</a:t>
            </a:r>
          </a:p>
          <a:p>
            <a:pPr lvl="1"/>
            <a:r>
              <a:rPr lang="en-US" dirty="0" smtClean="0"/>
              <a:t>Genesis 1.1</a:t>
            </a:r>
          </a:p>
          <a:p>
            <a:pPr lvl="1"/>
            <a:r>
              <a:rPr lang="en-US" dirty="0" smtClean="0"/>
              <a:t>Inspiration = God breathed</a:t>
            </a:r>
          </a:p>
          <a:p>
            <a:pPr lvl="0"/>
            <a:r>
              <a:rPr lang="en-US" dirty="0" smtClean="0"/>
              <a:t>The mind of God</a:t>
            </a:r>
          </a:p>
        </p:txBody>
      </p:sp>
    </p:spTree>
    <p:extLst>
      <p:ext uri="{BB962C8B-B14F-4D97-AF65-F5344CB8AC3E}">
        <p14:creationId xmlns:p14="http://schemas.microsoft.com/office/powerpoint/2010/main" val="497773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Bible Was Given So Mankind Can and Will Know the Mind</a:t>
            </a:r>
            <a:r>
              <a:rPr lang="en-US" baseline="0" dirty="0" smtClean="0"/>
              <a:t> of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</a:t>
            </a:r>
            <a:r>
              <a:rPr lang="en-US" baseline="0" dirty="0" smtClean="0"/>
              <a:t> One Inherently Knows the Will of God</a:t>
            </a:r>
          </a:p>
          <a:p>
            <a:pPr lvl="1"/>
            <a:r>
              <a:rPr lang="en-US" dirty="0" smtClean="0"/>
              <a:t>We might know there is a Creator</a:t>
            </a:r>
          </a:p>
          <a:p>
            <a:pPr lvl="1"/>
            <a:r>
              <a:rPr lang="en-US" dirty="0" smtClean="0"/>
              <a:t>Only through</a:t>
            </a:r>
            <a:r>
              <a:rPr lang="en-US" baseline="0" dirty="0" smtClean="0"/>
              <a:t> His word do we know His character, power, and will</a:t>
            </a:r>
          </a:p>
          <a:p>
            <a:pPr lvl="0"/>
            <a:r>
              <a:rPr lang="en-US" dirty="0" smtClean="0"/>
              <a:t>Many today do not know God</a:t>
            </a:r>
          </a:p>
          <a:p>
            <a:pPr lvl="1"/>
            <a:r>
              <a:rPr lang="en-US" dirty="0" smtClean="0"/>
              <a:t>Looking</a:t>
            </a:r>
            <a:r>
              <a:rPr lang="en-US" baseline="0" dirty="0" smtClean="0"/>
              <a:t> for some type of god, salvation</a:t>
            </a:r>
          </a:p>
        </p:txBody>
      </p:sp>
    </p:spTree>
    <p:extLst>
      <p:ext uri="{BB962C8B-B14F-4D97-AF65-F5344CB8AC3E}">
        <p14:creationId xmlns:p14="http://schemas.microsoft.com/office/powerpoint/2010/main" val="44955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generation must explore (learn</a:t>
            </a:r>
            <a:r>
              <a:rPr lang="en-US" baseline="0" dirty="0" smtClean="0"/>
              <a:t>) the Bible for themselves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089" y="2676524"/>
            <a:ext cx="6365111" cy="3142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494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1905000"/>
            <a:ext cx="8229600" cy="2057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/>
              <a:t>Exodus 19:8 (NKJV)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baseline="30000" dirty="0" smtClean="0"/>
              <a:t>8 </a:t>
            </a:r>
            <a:r>
              <a:rPr lang="en-US" sz="2800" dirty="0" smtClean="0"/>
              <a:t>Then all the people answered together and said, "All that the Lord has spoken we will do." So Moses brought back the words of the people to the Lord. </a:t>
            </a:r>
            <a:br>
              <a:rPr lang="en-US" sz="2800" dirty="0" smtClean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515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524000" y="2438400"/>
            <a:ext cx="6477000" cy="3276600"/>
          </a:xfrm>
          <a:prstGeom prst="rect">
            <a:avLst/>
          </a:prstGeom>
          <a:solidFill>
            <a:srgbClr val="003A1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/>
              <a:t>2 Kings 22:8 (NKJV)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baseline="30000" dirty="0" smtClean="0"/>
              <a:t>8 </a:t>
            </a:r>
            <a:r>
              <a:rPr lang="en-US" sz="3200" dirty="0" smtClean="0"/>
              <a:t>Then </a:t>
            </a:r>
            <a:r>
              <a:rPr lang="en-US" sz="3200" dirty="0" err="1" smtClean="0"/>
              <a:t>Hilkiah</a:t>
            </a:r>
            <a:r>
              <a:rPr lang="en-US" sz="3200" dirty="0" smtClean="0"/>
              <a:t> the high priest said to </a:t>
            </a:r>
            <a:r>
              <a:rPr lang="en-US" sz="3200" dirty="0" err="1" smtClean="0"/>
              <a:t>Shaphan</a:t>
            </a:r>
            <a:r>
              <a:rPr lang="en-US" sz="3200" dirty="0" smtClean="0"/>
              <a:t> the scribe, "I have found the Book of the Law in the house of the Lord." And </a:t>
            </a:r>
            <a:r>
              <a:rPr lang="en-US" sz="3200" dirty="0" err="1" smtClean="0"/>
              <a:t>Hilkiah</a:t>
            </a:r>
            <a:r>
              <a:rPr lang="en-US" sz="3200" dirty="0" smtClean="0"/>
              <a:t> gave the book to </a:t>
            </a:r>
            <a:r>
              <a:rPr lang="en-US" sz="3200" dirty="0" err="1" smtClean="0"/>
              <a:t>Shaphan</a:t>
            </a:r>
            <a:r>
              <a:rPr lang="en-US" sz="3200" dirty="0" smtClean="0"/>
              <a:t>, and he read it. </a:t>
            </a:r>
            <a:br>
              <a:rPr lang="en-US" sz="3200" dirty="0" smtClean="0"/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9915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990600" y="1981200"/>
            <a:ext cx="7162800" cy="38862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/>
              <a:t>Nehemiah 8:14 (NKJV)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baseline="30000" dirty="0" smtClean="0"/>
              <a:t>14 </a:t>
            </a:r>
            <a:r>
              <a:rPr lang="en-US" sz="3200" dirty="0" smtClean="0"/>
              <a:t>And they found written in the Law, which the Lord had commanded by Moses, that the children of Israel should dwell in booths during the feast of the seventh month, </a:t>
            </a:r>
            <a:br>
              <a:rPr lang="en-US" sz="3200" dirty="0" smtClean="0"/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9147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Explore The Bible?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it!</a:t>
            </a:r>
          </a:p>
          <a:p>
            <a:r>
              <a:rPr lang="en-US" dirty="0" smtClean="0"/>
              <a:t>Approach with the right attitude</a:t>
            </a:r>
          </a:p>
          <a:p>
            <a:r>
              <a:rPr lang="en-US" dirty="0" smtClean="0"/>
              <a:t>Love the truth</a:t>
            </a:r>
          </a:p>
          <a:p>
            <a:r>
              <a:rPr lang="en-US" dirty="0" smtClean="0"/>
              <a:t>Be a good listener</a:t>
            </a:r>
          </a:p>
          <a:p>
            <a:r>
              <a:rPr lang="en-US" dirty="0" smtClean="0"/>
              <a:t>Study</a:t>
            </a:r>
            <a:r>
              <a:rPr lang="en-US" baseline="0" dirty="0" smtClean="0"/>
              <a:t> and do not just read</a:t>
            </a:r>
          </a:p>
          <a:p>
            <a:r>
              <a:rPr lang="en-US" baseline="0" dirty="0" smtClean="0"/>
              <a:t>Consider the context of the passage</a:t>
            </a:r>
          </a:p>
          <a:p>
            <a:r>
              <a:rPr lang="en-US" baseline="0" dirty="0" smtClean="0"/>
              <a:t>Study everything on a given subject</a:t>
            </a:r>
          </a:p>
        </p:txBody>
      </p:sp>
    </p:spTree>
    <p:extLst>
      <p:ext uri="{BB962C8B-B14F-4D97-AF65-F5344CB8AC3E}">
        <p14:creationId xmlns:p14="http://schemas.microsoft.com/office/powerpoint/2010/main" val="290288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27</TotalTime>
  <Words>192</Words>
  <Application>Microsoft Office PowerPoint</Application>
  <PresentationFormat>On-screen Show (4:3)</PresentationFormat>
  <Paragraphs>28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Module</vt:lpstr>
      <vt:lpstr>PowerPoint Presentation</vt:lpstr>
      <vt:lpstr>Explore</vt:lpstr>
      <vt:lpstr>What Are We Exploring?</vt:lpstr>
      <vt:lpstr>The Bible Was Given So Mankind Can and Will Know the Mind of God</vt:lpstr>
      <vt:lpstr>PowerPoint Presentation</vt:lpstr>
      <vt:lpstr>PowerPoint Presentation</vt:lpstr>
      <vt:lpstr>PowerPoint Presentation</vt:lpstr>
      <vt:lpstr>PowerPoint Presentation</vt:lpstr>
      <vt:lpstr>How Do We Explore The Bible?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Dennis Tucker</dc:creator>
  <cp:lastModifiedBy>Dennis Tucker</cp:lastModifiedBy>
  <cp:revision>4</cp:revision>
  <dcterms:created xsi:type="dcterms:W3CDTF">2015-07-05T18:40:08Z</dcterms:created>
  <dcterms:modified xsi:type="dcterms:W3CDTF">2015-07-05T19:07:25Z</dcterms:modified>
</cp:coreProperties>
</file>