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41" autoAdjust="0"/>
  </p:normalViewPr>
  <p:slideViewPr>
    <p:cSldViewPr>
      <p:cViewPr varScale="1">
        <p:scale>
          <a:sx n="73" d="100"/>
          <a:sy n="73" d="100"/>
        </p:scale>
        <p:origin x="-71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21DF-6142-44C6-BD5A-78CE04201308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EFCD-AFBC-469A-A643-C1EF1D635AB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21DF-6142-44C6-BD5A-78CE04201308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EFCD-AFBC-469A-A643-C1EF1D635A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21DF-6142-44C6-BD5A-78CE04201308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EFCD-AFBC-469A-A643-C1EF1D635A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21DF-6142-44C6-BD5A-78CE04201308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EFCD-AFBC-469A-A643-C1EF1D635A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21DF-6142-44C6-BD5A-78CE04201308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EFCD-AFBC-469A-A643-C1EF1D635AB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21DF-6142-44C6-BD5A-78CE04201308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EFCD-AFBC-469A-A643-C1EF1D635A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21DF-6142-44C6-BD5A-78CE04201308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EFCD-AFBC-469A-A643-C1EF1D635A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21DF-6142-44C6-BD5A-78CE04201308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EFCD-AFBC-469A-A643-C1EF1D635A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21DF-6142-44C6-BD5A-78CE04201308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EFCD-AFBC-469A-A643-C1EF1D635A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21DF-6142-44C6-BD5A-78CE04201308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EFCD-AFBC-469A-A643-C1EF1D635AB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87921DF-6142-44C6-BD5A-78CE04201308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746EFCD-AFBC-469A-A643-C1EF1D635AB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87921DF-6142-44C6-BD5A-78CE04201308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46EFCD-AFBC-469A-A643-C1EF1D635AB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Faith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Wrong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Superstition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A hunch, feeling of probability, a gamble</a:t>
            </a:r>
          </a:p>
          <a:p>
            <a:r>
              <a:rPr lang="en-US" baseline="0" dirty="0" smtClean="0"/>
              <a:t>Something totally subjective</a:t>
            </a:r>
          </a:p>
          <a:p>
            <a:r>
              <a:rPr lang="en-US" baseline="0" dirty="0" smtClean="0"/>
              <a:t>That which is inherited from ones parents, or bestowed on us by God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body of doctrine delivered to us</a:t>
            </a:r>
          </a:p>
          <a:p>
            <a:pPr lvl="1"/>
            <a:r>
              <a:rPr lang="en-US" dirty="0" smtClean="0"/>
              <a:t>The Gospel,</a:t>
            </a:r>
            <a:r>
              <a:rPr lang="en-US" baseline="0" dirty="0" smtClean="0"/>
              <a:t> The Faith</a:t>
            </a:r>
          </a:p>
          <a:p>
            <a:pPr lvl="0"/>
            <a:r>
              <a:rPr lang="en-US" dirty="0" smtClean="0"/>
              <a:t>Faith</a:t>
            </a:r>
            <a:r>
              <a:rPr lang="en-US" baseline="0" dirty="0" smtClean="0"/>
              <a:t> in us– our faith, my faith, your faith</a:t>
            </a:r>
          </a:p>
          <a:p>
            <a:pPr lvl="1"/>
            <a:r>
              <a:rPr lang="en-US" dirty="0" smtClean="0"/>
              <a:t>Conviction,</a:t>
            </a:r>
            <a:r>
              <a:rPr lang="en-US" baseline="0" dirty="0" smtClean="0"/>
              <a:t> trust in God, what the Bible says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faith (conviction, trust) depends on the faith (word of God, Gospel)</a:t>
            </a:r>
          </a:p>
          <a:p>
            <a:pPr lvl="1"/>
            <a:r>
              <a:rPr lang="en-US" dirty="0" smtClean="0"/>
              <a:t>It grows in proportion</a:t>
            </a:r>
            <a:r>
              <a:rPr lang="en-US" baseline="0" dirty="0" smtClean="0"/>
              <a:t> to our understanding of God’s word</a:t>
            </a:r>
          </a:p>
          <a:p>
            <a:pPr lvl="1"/>
            <a:r>
              <a:rPr lang="en-US" baseline="0" dirty="0" smtClean="0"/>
              <a:t>It is our area of responsibility</a:t>
            </a:r>
          </a:p>
          <a:p>
            <a:pPr lvl="1"/>
            <a:r>
              <a:rPr lang="en-US" baseline="0" dirty="0" smtClean="0"/>
              <a:t>See the two faiths together in Romans 1.16-17</a:t>
            </a:r>
          </a:p>
          <a:p>
            <a:pPr lvl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</TotalTime>
  <Words>109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Module</vt:lpstr>
      <vt:lpstr>Faith</vt:lpstr>
      <vt:lpstr>Wrong Definitions</vt:lpstr>
      <vt:lpstr>Defining Faith</vt:lpstr>
      <vt:lpstr>Importance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Faith</dc:title>
  <dc:creator>Lilac Road cofC</dc:creator>
  <cp:lastModifiedBy>Lilac Road cofC</cp:lastModifiedBy>
  <cp:revision>2</cp:revision>
  <dcterms:created xsi:type="dcterms:W3CDTF">2015-05-20T20:33:54Z</dcterms:created>
  <dcterms:modified xsi:type="dcterms:W3CDTF">2015-05-20T20:39:46Z</dcterms:modified>
</cp:coreProperties>
</file>